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handoutMasters/handoutMaster1.xml" ContentType="application/vnd.openxmlformats-officedocument.presentationml.handoutMaster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54" d="100"/>
          <a:sy n="154" d="100"/>
        </p:scale>
        <p:origin x="-10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71968607-FECB-6A42-A3CB-DDA010EF0FEE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52A4EE09-E006-B248-ADB7-0D71069D945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2FFA894-EABA-0D41-8BAA-678CAC6412F7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E6B9955-2810-2C47-ABB1-ABDE639776E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A4D61-D491-5741-93E3-CA3D17E71673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140FE3E-F635-0A42-BA9B-3182F839FC8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FF748-92DB-6547-A44E-4F0D36D81446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A2A24D9-3B01-C146-BCA9-A48FD59FCA9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0597D-850A-EB4B-96C2-344EA08206F1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67B7B22-E001-C441-850E-E3728F29618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8CD19-7F18-DD40-B41A-1D198A69670A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2BEC047-BBBB-B940-B63C-948ACFD4B0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145C0-B60C-0D4A-B4DD-424A404BCD98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8F919C0-C69B-B043-A7B7-C367479D202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85719-9D16-A640-83E5-418FA188DA19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C99642E-E577-404B-A40C-D1B02453937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E9CBD-565E-E145-9677-F6E3A3FB7FBA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D543687-EFA0-A446-B289-904D5C38EFF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CB461-0353-F649-B84E-517832FD1D8C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98ABED5-AD81-0C43-9A55-75A00C38889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57B37-4EFC-C148-AEAB-8AB5A88AD997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4ED4D4C-FBD5-BF49-8D81-5A727854B23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40E89-A71C-A04A-A5C2-583AD189E320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8BACCBC-2553-A346-B11D-39360F645F4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045FB-075B-804E-A426-2AC3FB925A6C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2A676DC-2146-CF43-8A8D-3652509E03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72BE7D0-129B-5545-9345-9CD873BCAE4B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Excel:</a:t>
            </a:r>
            <a:br>
              <a:rPr lang="de-DE" b="1">
                <a:ea typeface="ＭＳ Ｐゴシック" pitchFamily="-1" charset="-128"/>
                <a:cs typeface="ＭＳ Ｐゴシック" pitchFamily="-1" charset="-128"/>
              </a:rPr>
            </a:br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Funktionen</a:t>
            </a:r>
            <a:endParaRPr lang="de-DE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15363" name="Bild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4150" y="3798888"/>
            <a:ext cx="104140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Bild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6313" y="4840288"/>
            <a:ext cx="14097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Bild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46875" y="4006850"/>
            <a:ext cx="12573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Bild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00" y="520700"/>
            <a:ext cx="429260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Bild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90925" y="2144713"/>
            <a:ext cx="4111625" cy="436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SUMME</a:t>
            </a:r>
          </a:p>
        </p:txBody>
      </p:sp>
      <p:pic>
        <p:nvPicPr>
          <p:cNvPr id="17411" name="Bild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2600" y="2203450"/>
            <a:ext cx="3098800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Mittelwert</a:t>
            </a:r>
          </a:p>
        </p:txBody>
      </p:sp>
      <p:pic>
        <p:nvPicPr>
          <p:cNvPr id="18435" name="Bild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6850" y="2025650"/>
            <a:ext cx="3670300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MIN/MAX</a:t>
            </a:r>
          </a:p>
        </p:txBody>
      </p:sp>
      <p:pic>
        <p:nvPicPr>
          <p:cNvPr id="19459" name="Bild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8475" y="1624013"/>
            <a:ext cx="2819400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feld 5"/>
          <p:cNvSpPr txBox="1">
            <a:spLocks noChangeArrowheads="1"/>
          </p:cNvSpPr>
          <p:nvPr/>
        </p:nvSpPr>
        <p:spPr bwMode="auto">
          <a:xfrm>
            <a:off x="2309813" y="4916488"/>
            <a:ext cx="5995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Gibt kleinste/größte Zahl des markierten Bereichs zurück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Runden</a:t>
            </a:r>
          </a:p>
        </p:txBody>
      </p:sp>
      <p:pic>
        <p:nvPicPr>
          <p:cNvPr id="20483" name="Bild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0175" y="2195513"/>
            <a:ext cx="31115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feld 5"/>
          <p:cNvSpPr txBox="1">
            <a:spLocks noChangeArrowheads="1"/>
          </p:cNvSpPr>
          <p:nvPr/>
        </p:nvSpPr>
        <p:spPr bwMode="auto">
          <a:xfrm>
            <a:off x="247650" y="4916488"/>
            <a:ext cx="74850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Runden auf x Stellen.</a:t>
            </a:r>
          </a:p>
          <a:p>
            <a:r>
              <a:rPr lang="de-DE"/>
              <a:t>! Es wird mit der gerundeten Zahl gerechnet</a:t>
            </a:r>
          </a:p>
          <a:p>
            <a:r>
              <a:rPr lang="de-DE"/>
              <a:t>(im Gegensatz zur Zellformatierung, wo nur die Anzeige gerundet wird!)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Anzahl</a:t>
            </a:r>
          </a:p>
        </p:txBody>
      </p:sp>
      <p:sp>
        <p:nvSpPr>
          <p:cNvPr id="21507" name="Textfeld 5"/>
          <p:cNvSpPr txBox="1">
            <a:spLocks noChangeArrowheads="1"/>
          </p:cNvSpPr>
          <p:nvPr/>
        </p:nvSpPr>
        <p:spPr bwMode="auto">
          <a:xfrm>
            <a:off x="1731963" y="6070600"/>
            <a:ext cx="5611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Wie viele Zahlenwerte enthält der markierte Bereich?</a:t>
            </a:r>
          </a:p>
        </p:txBody>
      </p:sp>
      <p:pic>
        <p:nvPicPr>
          <p:cNvPr id="21508" name="Bild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1104900"/>
            <a:ext cx="3200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Macintosh PowerPoint</Application>
  <PresentationFormat>Bildschirmpräsentation (4:3)</PresentationFormat>
  <Paragraphs>11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1" baseType="lpstr">
      <vt:lpstr>Arial</vt:lpstr>
      <vt:lpstr>ＭＳ Ｐゴシック</vt:lpstr>
      <vt:lpstr>Calibri</vt:lpstr>
      <vt:lpstr>Office-Design</vt:lpstr>
      <vt:lpstr>Excel: Funktionen</vt:lpstr>
      <vt:lpstr>Folie 2</vt:lpstr>
      <vt:lpstr>SUMME</vt:lpstr>
      <vt:lpstr>Mittelwert</vt:lpstr>
      <vt:lpstr>MIN/MAX</vt:lpstr>
      <vt:lpstr>Runden</vt:lpstr>
      <vt:lpstr>Anzahl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Tastatur</dc:title>
  <dc:creator>Bert</dc:creator>
  <cp:lastModifiedBy>B. M.</cp:lastModifiedBy>
  <cp:revision>111</cp:revision>
  <cp:lastPrinted>2010-11-22T22:57:44Z</cp:lastPrinted>
  <dcterms:created xsi:type="dcterms:W3CDTF">2011-11-03T11:10:25Z</dcterms:created>
  <dcterms:modified xsi:type="dcterms:W3CDTF">2011-11-03T11:11:05Z</dcterms:modified>
</cp:coreProperties>
</file>