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61" r:id="rId4"/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4" d="100"/>
          <a:sy n="154" d="100"/>
        </p:scale>
        <p:origin x="-10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9C680DC-D5A1-C34B-8789-83BAE2474B5C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704139AD-6993-C643-9AE0-B4F13BA724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961EFF3-B311-1D4E-8FDC-9F7C95A6B4D7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0FCB646-D08F-3547-A79E-C4110E9440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22F02-57C6-C442-AC3B-9AFB6E799AD9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DDFB590-D24F-1D42-8F85-3040BD1397E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5B291-04C5-1041-8E4F-0D6AB81811A3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C6B1CB7-94C0-4A41-BFE4-C80FE3213D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F0049-DC20-634A-B6C3-7A4510AD2E75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C057A29-8904-4A4E-858F-58BFD4DF5FB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4EB46-2AE4-9147-8D91-269CE734833C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EAA9592-72DE-EB46-A054-6A50E9B4501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82E63-1497-4D4E-BDD9-B5A47C5EE954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7484C26-5F35-FB40-9961-85A03E8D34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6174C-5811-F447-8C00-912982280394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DA41165-55B6-7844-9992-6A239AC139B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52425-39E7-FA43-8CC9-B032B488F2B1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F8C3C39-4466-FA40-962C-4BA21E8CF6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7C271-8AF3-A14C-9E31-D347CEA10F59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013803F-6F2D-AE45-8481-7455B1AA0AB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B2295-CECF-AF43-9005-7D7D4015E91D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A7B174F-1D1C-8B40-BE59-8D1D6FA266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41464-8BF7-5144-8523-B391D4B93AE3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5B97969-FED3-5649-BA94-11DE3102C83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5D712-3D8C-0444-8A39-B0DB6AB50028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EA1D553-4625-E24D-882A-656C8D88854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0B25F13-2AF4-444D-A75A-FA2155CD68E5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Excel:</a:t>
            </a:r>
            <a:br>
              <a:rPr lang="de-DE" b="1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Adressierungsarten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15363" name="Bild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4150" y="3798888"/>
            <a:ext cx="1041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Bild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6313" y="4840288"/>
            <a:ext cx="14097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Bild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6875" y="4006850"/>
            <a:ext cx="1257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3) Symbolische Adressierung</a:t>
            </a:r>
          </a:p>
        </p:txBody>
      </p:sp>
      <p:sp>
        <p:nvSpPr>
          <p:cNvPr id="24579" name="Textfeld 3"/>
          <p:cNvSpPr txBox="1">
            <a:spLocks noChangeArrowheads="1"/>
          </p:cNvSpPr>
          <p:nvPr/>
        </p:nvSpPr>
        <p:spPr bwMode="auto">
          <a:xfrm>
            <a:off x="1830388" y="1228725"/>
            <a:ext cx="39322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symbolische Adresse erstellen durch</a:t>
            </a:r>
          </a:p>
          <a:p>
            <a:r>
              <a:rPr lang="de-DE" b="1"/>
              <a:t>Einfügen-&gt;Namen-&gt;definieren</a:t>
            </a:r>
          </a:p>
          <a:p>
            <a:endParaRPr lang="de-DE" b="1"/>
          </a:p>
          <a:p>
            <a:r>
              <a:rPr lang="de-DE" b="1">
                <a:solidFill>
                  <a:srgbClr val="FF0000"/>
                </a:solidFill>
              </a:rPr>
              <a:t>Zelle erhält einen "Namen"</a:t>
            </a:r>
          </a:p>
        </p:txBody>
      </p:sp>
      <p:pic>
        <p:nvPicPr>
          <p:cNvPr id="24580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8625" y="3028950"/>
            <a:ext cx="406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3) Symbolische Adressierung</a:t>
            </a:r>
          </a:p>
        </p:txBody>
      </p:sp>
      <p:sp>
        <p:nvSpPr>
          <p:cNvPr id="25603" name="Textfeld 3"/>
          <p:cNvSpPr txBox="1">
            <a:spLocks noChangeArrowheads="1"/>
          </p:cNvSpPr>
          <p:nvPr/>
        </p:nvSpPr>
        <p:spPr bwMode="auto">
          <a:xfrm>
            <a:off x="1830388" y="1228725"/>
            <a:ext cx="36623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Auch möglich für ganze Bereiche</a:t>
            </a:r>
            <a:r>
              <a:rPr lang="de-DE" b="1">
                <a:solidFill>
                  <a:srgbClr val="FF0000"/>
                </a:solidFill>
              </a:rPr>
              <a:t>:</a:t>
            </a:r>
            <a:endParaRPr lang="de-DE"/>
          </a:p>
        </p:txBody>
      </p:sp>
      <p:pic>
        <p:nvPicPr>
          <p:cNvPr id="25604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0388" y="2311400"/>
            <a:ext cx="48133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feld 3"/>
          <p:cNvSpPr txBox="1">
            <a:spLocks noChangeArrowheads="1"/>
          </p:cNvSpPr>
          <p:nvPr/>
        </p:nvSpPr>
        <p:spPr bwMode="auto">
          <a:xfrm>
            <a:off x="1719263" y="4841875"/>
            <a:ext cx="4965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Alle "blauen" Zellen haben den Namen "Zahl1"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"Adressierung"?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73225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In Formeln und Funktionen verweisen wir auf andere Zellen – wir </a:t>
            </a:r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adressieren </a:t>
            </a:r>
            <a:r>
              <a:rPr lang="de-DE">
                <a:ea typeface="ＭＳ Ｐゴシック" pitchFamily="-1" charset="-128"/>
                <a:cs typeface="ＭＳ Ｐゴシック" pitchFamily="-1" charset="-128"/>
              </a:rPr>
              <a:t>sie.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1) Relative Adressierung</a:t>
            </a:r>
          </a:p>
        </p:txBody>
      </p:sp>
      <p:pic>
        <p:nvPicPr>
          <p:cNvPr id="17411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613" y="1309688"/>
            <a:ext cx="60198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1879600" y="3421063"/>
            <a:ext cx="5780088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de-DE"/>
              <a:t>Beim Kopieren der Ergebniszelle (C6)</a:t>
            </a:r>
          </a:p>
          <a:p>
            <a:pPr>
              <a:defRPr/>
            </a:pPr>
            <a:r>
              <a:rPr lang="de-DE"/>
              <a:t>wird Bezug zur Ausgangszelle automatisch angepasst.</a:t>
            </a:r>
          </a:p>
        </p:txBody>
      </p:sp>
      <p:pic>
        <p:nvPicPr>
          <p:cNvPr id="17413" name="Bild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9913" y="4330700"/>
            <a:ext cx="4232275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1) Relative Adressierung</a:t>
            </a:r>
          </a:p>
        </p:txBody>
      </p:sp>
      <p:pic>
        <p:nvPicPr>
          <p:cNvPr id="18435" name="Bild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46188"/>
            <a:ext cx="45339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Bild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9650" y="4592638"/>
            <a:ext cx="47498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feld 9"/>
          <p:cNvSpPr txBox="1"/>
          <p:nvPr/>
        </p:nvSpPr>
        <p:spPr>
          <a:xfrm>
            <a:off x="4083050" y="3636963"/>
            <a:ext cx="1069975" cy="368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de-DE"/>
              <a:t>kopieren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rot="16200000" flipH="1">
            <a:off x="3674269" y="2923382"/>
            <a:ext cx="815975" cy="611187"/>
          </a:xfrm>
          <a:prstGeom prst="straightConnector1">
            <a:avLst/>
          </a:prstGeom>
          <a:ln w="47625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>
            <a:stCxn id="10" idx="2"/>
          </p:cNvCxnSpPr>
          <p:nvPr/>
        </p:nvCxnSpPr>
        <p:spPr>
          <a:xfrm rot="16200000" flipH="1">
            <a:off x="4504532" y="4118769"/>
            <a:ext cx="762000" cy="534987"/>
          </a:xfrm>
          <a:prstGeom prst="straightConnector1">
            <a:avLst/>
          </a:prstGeom>
          <a:ln w="444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2) Absolute Adressierung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6575" y="1281113"/>
            <a:ext cx="5416550" cy="3698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de-DE"/>
              <a:t>= Zellbezüge verändern sich beim Kopieren NICHT</a:t>
            </a:r>
          </a:p>
        </p:txBody>
      </p:sp>
      <p:sp>
        <p:nvSpPr>
          <p:cNvPr id="19460" name="Textfeld 5"/>
          <p:cNvSpPr txBox="1">
            <a:spLocks noChangeArrowheads="1"/>
          </p:cNvSpPr>
          <p:nvPr/>
        </p:nvSpPr>
        <p:spPr bwMode="auto">
          <a:xfrm>
            <a:off x="1762125" y="1651000"/>
            <a:ext cx="5535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Problem: alle Zellbezüge ändern sich beim Kopieren</a:t>
            </a:r>
          </a:p>
        </p:txBody>
      </p:sp>
      <p:pic>
        <p:nvPicPr>
          <p:cNvPr id="19461" name="Bild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2189163"/>
            <a:ext cx="631190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Bild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4425" y="4716463"/>
            <a:ext cx="63373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2655888" y="5508625"/>
            <a:ext cx="2317750" cy="88265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9464" name="Textfeld 9"/>
          <p:cNvSpPr txBox="1">
            <a:spLocks noChangeArrowheads="1"/>
          </p:cNvSpPr>
          <p:nvPr/>
        </p:nvSpPr>
        <p:spPr bwMode="auto">
          <a:xfrm>
            <a:off x="4667250" y="5324475"/>
            <a:ext cx="3956050" cy="368300"/>
          </a:xfrm>
          <a:prstGeom prst="rect">
            <a:avLst/>
          </a:prstGeom>
          <a:solidFill>
            <a:schemeClr val="bg1">
              <a:alpha val="70979"/>
            </a:schemeClr>
          </a:solidFill>
          <a:ln w="539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Bezug zur Zelle B2 soll gleichbleiben</a:t>
            </a:r>
          </a:p>
        </p:txBody>
      </p:sp>
      <p:sp>
        <p:nvSpPr>
          <p:cNvPr id="19465" name="Textfeld 10"/>
          <p:cNvSpPr txBox="1">
            <a:spLocks noChangeArrowheads="1"/>
          </p:cNvSpPr>
          <p:nvPr/>
        </p:nvSpPr>
        <p:spPr bwMode="auto">
          <a:xfrm>
            <a:off x="3200400" y="4264025"/>
            <a:ext cx="19415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Kopieren führt zu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2) Absolute Adressierung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6575" y="1281113"/>
            <a:ext cx="5416550" cy="3698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de-DE"/>
              <a:t>= Zellbezüge verändern sich beim Kopieren NICHT</a:t>
            </a:r>
          </a:p>
        </p:txBody>
      </p:sp>
      <p:sp>
        <p:nvSpPr>
          <p:cNvPr id="20484" name="Textfeld 5"/>
          <p:cNvSpPr txBox="1">
            <a:spLocks noChangeArrowheads="1"/>
          </p:cNvSpPr>
          <p:nvPr/>
        </p:nvSpPr>
        <p:spPr bwMode="auto">
          <a:xfrm>
            <a:off x="2879725" y="1698625"/>
            <a:ext cx="3263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Realisierung durch $-Zeichen:</a:t>
            </a:r>
          </a:p>
        </p:txBody>
      </p:sp>
      <p:pic>
        <p:nvPicPr>
          <p:cNvPr id="20485" name="Bild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97113"/>
            <a:ext cx="63246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Bild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713" y="4468813"/>
            <a:ext cx="6273800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Textfeld 9"/>
          <p:cNvSpPr txBox="1">
            <a:spLocks noChangeArrowheads="1"/>
          </p:cNvSpPr>
          <p:nvPr/>
        </p:nvSpPr>
        <p:spPr bwMode="auto">
          <a:xfrm>
            <a:off x="1674813" y="4100513"/>
            <a:ext cx="19415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Kopieren führt zu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513513" y="5753100"/>
            <a:ext cx="2025650" cy="646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de-DE" b="1"/>
              <a:t>B2 ist jetzt eine</a:t>
            </a:r>
          </a:p>
          <a:p>
            <a:pPr>
              <a:defRPr/>
            </a:pPr>
            <a:r>
              <a:rPr lang="de-DE" b="1"/>
              <a:t>"absolute Adresse"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2) Absolute Adressierung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6575" y="1281113"/>
            <a:ext cx="5416550" cy="3698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de-DE"/>
              <a:t>= Zellbezüge verändern sich beim Kopieren NICHT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579438" y="1868488"/>
            <a:ext cx="7875587" cy="86201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de-DE" sz="2500" b="1"/>
              <a:t>Veränderung von relativer zur absoluter Adressierung:</a:t>
            </a:r>
          </a:p>
          <a:p>
            <a:pPr algn="ctr">
              <a:defRPr/>
            </a:pPr>
            <a:r>
              <a:rPr lang="de-DE" sz="2500" b="1"/>
              <a:t>auch möglich durch Drücken der Taste F4 (evtl. mehrmals)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2) Absolute Adressierung</a:t>
            </a:r>
          </a:p>
        </p:txBody>
      </p:sp>
      <p:sp>
        <p:nvSpPr>
          <p:cNvPr id="22531" name="Textfeld 6"/>
          <p:cNvSpPr txBox="1">
            <a:spLocks noChangeArrowheads="1"/>
          </p:cNvSpPr>
          <p:nvPr/>
        </p:nvSpPr>
        <p:spPr bwMode="auto">
          <a:xfrm>
            <a:off x="915988" y="1995488"/>
            <a:ext cx="67929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/>
              <a:t>absolute Teiladressen:</a:t>
            </a:r>
          </a:p>
          <a:p>
            <a:r>
              <a:rPr lang="de-DE"/>
              <a:t>Nur Spalte ist absolut, Zeile wird beim Kopieren angepasst ($F1)</a:t>
            </a:r>
          </a:p>
          <a:p>
            <a:r>
              <a:rPr lang="de-DE"/>
              <a:t>Nur Zeile ist absolut, Spalte wird beim Kopieren angepasst (F$1)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3) Symbolische Adressierung</a:t>
            </a:r>
          </a:p>
        </p:txBody>
      </p:sp>
      <p:sp>
        <p:nvSpPr>
          <p:cNvPr id="23555" name="Textfeld 3"/>
          <p:cNvSpPr txBox="1">
            <a:spLocks noChangeArrowheads="1"/>
          </p:cNvSpPr>
          <p:nvPr/>
        </p:nvSpPr>
        <p:spPr bwMode="auto">
          <a:xfrm>
            <a:off x="1830388" y="1228725"/>
            <a:ext cx="47450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symbolische Adresse erstellen durch</a:t>
            </a:r>
          </a:p>
          <a:p>
            <a:r>
              <a:rPr lang="de-DE" b="1"/>
              <a:t>Rechtsklick auf Zelle -&gt; Namen definieren</a:t>
            </a:r>
          </a:p>
          <a:p>
            <a:endParaRPr lang="de-DE" b="1"/>
          </a:p>
          <a:p>
            <a:r>
              <a:rPr lang="de-DE" b="1">
                <a:solidFill>
                  <a:srgbClr val="FF0000"/>
                </a:solidFill>
              </a:rPr>
              <a:t>Zelle erhält einen "Namen"</a:t>
            </a:r>
          </a:p>
        </p:txBody>
      </p:sp>
      <p:pic>
        <p:nvPicPr>
          <p:cNvPr id="23556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" y="2428875"/>
            <a:ext cx="329406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Bild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8075" y="3257550"/>
            <a:ext cx="3768725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Macintosh PowerPoint</Application>
  <PresentationFormat>Bildschirmpräsentation (4:3)</PresentationFormat>
  <Paragraphs>40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ＭＳ Ｐゴシック</vt:lpstr>
      <vt:lpstr>Calibri</vt:lpstr>
      <vt:lpstr>Office-Design</vt:lpstr>
      <vt:lpstr>Excel: Adressierungsarten</vt:lpstr>
      <vt:lpstr>"Adressierung"?</vt:lpstr>
      <vt:lpstr>1) Relative Adressierung</vt:lpstr>
      <vt:lpstr>1) Relative Adressierung</vt:lpstr>
      <vt:lpstr>2) Absolute Adressierung</vt:lpstr>
      <vt:lpstr>2) Absolute Adressierung</vt:lpstr>
      <vt:lpstr>2) Absolute Adressierung</vt:lpstr>
      <vt:lpstr>2) Absolute Adressierung</vt:lpstr>
      <vt:lpstr>3) Symbolische Adressierung</vt:lpstr>
      <vt:lpstr>3) Symbolische Adressierung</vt:lpstr>
      <vt:lpstr>3) Symbolische Adressierung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Tastatur</dc:title>
  <dc:creator>Bert</dc:creator>
  <cp:lastModifiedBy>B. M.</cp:lastModifiedBy>
  <cp:revision>105</cp:revision>
  <cp:lastPrinted>2010-11-22T22:57:44Z</cp:lastPrinted>
  <dcterms:created xsi:type="dcterms:W3CDTF">2011-11-03T11:10:24Z</dcterms:created>
  <dcterms:modified xsi:type="dcterms:W3CDTF">2011-11-03T11:11:11Z</dcterms:modified>
</cp:coreProperties>
</file>