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8" r:id="rId3"/>
    <p:sldId id="265" r:id="rId4"/>
    <p:sldId id="264" r:id="rId5"/>
    <p:sldId id="266" r:id="rId6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54" d="100"/>
          <a:sy n="154" d="100"/>
        </p:scale>
        <p:origin x="-10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3D38EEF5-803D-544B-BE84-BD39E9EFA51A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191AA4A0-B3BE-4E44-AA7B-C386C8F2C9C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B0F7E05-D352-694E-8B4C-EEE995BDBE9A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80EF94E-CE33-C844-AA97-86834F939EB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21CB3-48C4-3249-A09C-5DFFCD84AC4D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8D588C0-48E6-A141-8410-72749087089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98B07-9EBE-1146-A2A3-5FDDADA934CA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5B8CFAA-1D0D-1A40-ABEE-7701F6DFBD5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3BB81-8612-F745-A622-43E15EBD722C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903C166-618A-F74B-AA06-D25604BE7EB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30A74-C36E-9946-BBFD-BC0747CE54E2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278D9FD-CCC2-F04A-B30A-6BCA250987F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9FCAA-6137-CF44-B98B-3F2DB8E8011A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EF70806-C692-ED48-B4F0-B25A3331ACF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D0AB2-4111-2F44-B1B6-B0E048CEE2E9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FDCE9E6-B251-7543-A02C-8EDCD0BFFC7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4368F-F5D3-8D40-AEB7-CAA4CBC49C7D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9B50643-9855-0442-83C4-208C5BE04BC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2AEDC-7585-C147-AFE6-C71A81271FD6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A7F94E4-7BD6-4C49-9E28-F745E8E18C0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FF35C-59DA-2542-93D9-8EE2806377AF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5709867-CF1E-2644-8173-154A6DDD13D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6D9CD-8D69-2B4B-AB8D-4660E36E1AF4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3D5E4F6-47D4-1F4F-928B-7F6D62B9D78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5D6E7-99B2-0B44-9848-8C0F99CC672C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B86D4C2-5A9E-2843-8AEE-583707282DD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5A0210E-8B92-4F4B-AD5D-22FD00CEDDCA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b="1">
                <a:ea typeface="ＭＳ Ｐゴシック" pitchFamily="-1" charset="-128"/>
                <a:cs typeface="ＭＳ Ｐゴシック" pitchFamily="-1" charset="-128"/>
              </a:rPr>
              <a:t>Excel:</a:t>
            </a:r>
            <a:br>
              <a:rPr lang="de-DE" b="1">
                <a:ea typeface="ＭＳ Ｐゴシック" pitchFamily="-1" charset="-128"/>
                <a:cs typeface="ＭＳ Ｐゴシック" pitchFamily="-1" charset="-128"/>
              </a:rPr>
            </a:br>
            <a:r>
              <a:rPr lang="de-DE" b="1">
                <a:ea typeface="ＭＳ Ｐゴシック" pitchFamily="-1" charset="-128"/>
                <a:cs typeface="ＭＳ Ｐゴシック" pitchFamily="-1" charset="-128"/>
              </a:rPr>
              <a:t>Daten sortieren</a:t>
            </a:r>
            <a:endParaRPr lang="de-DE">
              <a:ea typeface="ＭＳ Ｐゴシック" pitchFamily="-1" charset="-128"/>
              <a:cs typeface="ＭＳ Ｐゴシック" pitchFamily="-1" charset="-128"/>
            </a:endParaRPr>
          </a:p>
        </p:txBody>
      </p:sp>
      <p:pic>
        <p:nvPicPr>
          <p:cNvPr id="15363" name="Bild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4150" y="3798888"/>
            <a:ext cx="10414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Bild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46313" y="4840288"/>
            <a:ext cx="14097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Bild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46875" y="4006850"/>
            <a:ext cx="12573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Bild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913" y="0"/>
            <a:ext cx="7269162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feld 6"/>
          <p:cNvSpPr txBox="1">
            <a:spLocks noChangeArrowheads="1"/>
          </p:cNvSpPr>
          <p:nvPr/>
        </p:nvSpPr>
        <p:spPr bwMode="auto">
          <a:xfrm>
            <a:off x="6189663" y="5484813"/>
            <a:ext cx="2844800" cy="8318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solidFill>
                  <a:srgbClr val="FF0000"/>
                </a:solidFill>
              </a:rPr>
              <a:t>Sortieren mit Menü</a:t>
            </a:r>
          </a:p>
          <a:p>
            <a:r>
              <a:rPr lang="de-DE" sz="2400" b="1">
                <a:solidFill>
                  <a:srgbClr val="FF0000"/>
                </a:solidFill>
              </a:rPr>
              <a:t>Daten -&gt; Sortieren</a:t>
            </a:r>
          </a:p>
        </p:txBody>
      </p:sp>
      <p:sp>
        <p:nvSpPr>
          <p:cNvPr id="16388" name="Textfeld 7"/>
          <p:cNvSpPr txBox="1">
            <a:spLocks noChangeArrowheads="1"/>
          </p:cNvSpPr>
          <p:nvPr/>
        </p:nvSpPr>
        <p:spPr bwMode="auto">
          <a:xfrm>
            <a:off x="577850" y="4684713"/>
            <a:ext cx="2894013" cy="1754187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b="1"/>
              <a:t>Sortierabsicht:</a:t>
            </a:r>
          </a:p>
          <a:p>
            <a:r>
              <a:rPr lang="de-DE"/>
              <a:t>Sortieren nach</a:t>
            </a:r>
          </a:p>
          <a:p>
            <a:pPr>
              <a:buFontTx/>
              <a:buChar char="-"/>
            </a:pPr>
            <a:r>
              <a:rPr lang="de-DE" i="1"/>
              <a:t>Nachname</a:t>
            </a:r>
          </a:p>
          <a:p>
            <a:pPr>
              <a:buFontTx/>
              <a:buChar char="-"/>
            </a:pPr>
            <a:r>
              <a:rPr lang="de-DE" i="1"/>
              <a:t>Betriebszugehörigkeit</a:t>
            </a:r>
          </a:p>
          <a:p>
            <a:pPr>
              <a:buFontTx/>
              <a:buChar char="-"/>
            </a:pPr>
            <a:r>
              <a:rPr lang="de-DE" i="1"/>
              <a:t>Alter</a:t>
            </a:r>
          </a:p>
          <a:p>
            <a:pPr>
              <a:buFontTx/>
              <a:buChar char="-"/>
            </a:pPr>
            <a:r>
              <a:rPr lang="de-DE" i="1"/>
              <a:t>...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792163" y="1368425"/>
            <a:ext cx="7570787" cy="12938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b="1">
                <a:latin typeface="Arial" charset="0"/>
                <a:ea typeface="ＭＳ Ｐゴシック" charset="-128"/>
                <a:cs typeface="ＭＳ Ｐゴシック" charset="-128"/>
              </a:rPr>
              <a:t>Vorgehen:</a:t>
            </a:r>
          </a:p>
          <a:p>
            <a:pPr>
              <a:defRPr/>
            </a:pPr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de-DE">
                <a:latin typeface="Arial" charset="0"/>
                <a:ea typeface="ＭＳ Ｐゴシック" charset="-128"/>
                <a:cs typeface="ＭＳ Ｐゴシック" charset="-128"/>
              </a:rPr>
              <a:t>Zu sortierende Daten markieren (wenn vorhanden: mit Überschriften)</a:t>
            </a:r>
          </a:p>
          <a:p>
            <a:pPr marL="342900" indent="-342900">
              <a:buFontTx/>
              <a:buAutoNum type="arabicPeriod"/>
              <a:defRPr/>
            </a:pPr>
            <a:r>
              <a:rPr lang="de-DE">
                <a:latin typeface="Arial" charset="0"/>
                <a:ea typeface="ＭＳ Ｐゴシック" charset="-128"/>
                <a:cs typeface="ＭＳ Ｐゴシック" charset="-128"/>
              </a:rPr>
              <a:t>Sortieren mit Menü </a:t>
            </a:r>
            <a:r>
              <a:rPr lang="de-DE" b="1">
                <a:latin typeface="Arial" charset="0"/>
                <a:ea typeface="ＭＳ Ｐゴシック" charset="-128"/>
                <a:cs typeface="ＭＳ Ｐゴシック" charset="-128"/>
              </a:rPr>
              <a:t>Daten -&gt; Sortieren</a:t>
            </a:r>
          </a:p>
        </p:txBody>
      </p:sp>
      <p:sp>
        <p:nvSpPr>
          <p:cNvPr id="17411" name="Textfeld 9"/>
          <p:cNvSpPr txBox="1">
            <a:spLocks noChangeArrowheads="1"/>
          </p:cNvSpPr>
          <p:nvPr/>
        </p:nvSpPr>
        <p:spPr bwMode="auto">
          <a:xfrm flipH="1">
            <a:off x="1881188" y="3538538"/>
            <a:ext cx="24907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/>
              <a:t>führt zu einem</a:t>
            </a:r>
          </a:p>
          <a:p>
            <a:r>
              <a:rPr lang="de-DE"/>
              <a:t>Dialog wie diesem:</a:t>
            </a:r>
          </a:p>
        </p:txBody>
      </p:sp>
      <p:pic>
        <p:nvPicPr>
          <p:cNvPr id="17412" name="Bild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7738" y="4184650"/>
            <a:ext cx="6664325" cy="267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Bild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40300" y="2724150"/>
            <a:ext cx="4025900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Bild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50" y="211138"/>
            <a:ext cx="7616825" cy="495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Bild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50" y="3403600"/>
            <a:ext cx="8343900" cy="345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feld 10"/>
          <p:cNvSpPr txBox="1"/>
          <p:nvPr/>
        </p:nvSpPr>
        <p:spPr>
          <a:xfrm>
            <a:off x="6923088" y="1473200"/>
            <a:ext cx="2187575" cy="6461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de-DE" b="1"/>
              <a:t>zu sortierende Daten</a:t>
            </a:r>
          </a:p>
          <a:p>
            <a:pPr algn="ctr">
              <a:defRPr/>
            </a:pPr>
            <a:r>
              <a:rPr lang="de-DE" b="1"/>
              <a:t>sind markiert!</a:t>
            </a:r>
          </a:p>
        </p:txBody>
      </p:sp>
      <p:sp>
        <p:nvSpPr>
          <p:cNvPr id="12" name="Oval 11"/>
          <p:cNvSpPr/>
          <p:nvPr/>
        </p:nvSpPr>
        <p:spPr>
          <a:xfrm>
            <a:off x="6589713" y="3587750"/>
            <a:ext cx="2154237" cy="6175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14" name="Gerade Verbindung mit Pfeil 13"/>
          <p:cNvCxnSpPr>
            <a:stCxn id="12" idx="2"/>
          </p:cNvCxnSpPr>
          <p:nvPr/>
        </p:nvCxnSpPr>
        <p:spPr>
          <a:xfrm rot="10800000" flipV="1">
            <a:off x="3389313" y="3895725"/>
            <a:ext cx="3200400" cy="1101725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Bild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50" y="3724275"/>
            <a:ext cx="8356600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11"/>
          <p:cNvSpPr/>
          <p:nvPr/>
        </p:nvSpPr>
        <p:spPr>
          <a:xfrm>
            <a:off x="6589713" y="4000500"/>
            <a:ext cx="2154237" cy="6175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14" name="Gerade Verbindung mit Pfeil 13"/>
          <p:cNvCxnSpPr>
            <a:stCxn id="12" idx="2"/>
          </p:cNvCxnSpPr>
          <p:nvPr/>
        </p:nvCxnSpPr>
        <p:spPr>
          <a:xfrm rot="10800000" flipV="1">
            <a:off x="3265488" y="4310063"/>
            <a:ext cx="3324225" cy="1100137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461" name="Textfeld 6"/>
          <p:cNvSpPr txBox="1">
            <a:spLocks noChangeArrowheads="1"/>
          </p:cNvSpPr>
          <p:nvPr/>
        </p:nvSpPr>
        <p:spPr bwMode="auto">
          <a:xfrm>
            <a:off x="400050" y="2379663"/>
            <a:ext cx="3378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800"/>
              <a:t>Mehrfachsortierung: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</Words>
  <Application>Microsoft Macintosh PowerPoint</Application>
  <PresentationFormat>Bildschirmpräsentation (4:3)</PresentationFormat>
  <Paragraphs>18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Entwurfsvorlage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ＭＳ Ｐゴシック</vt:lpstr>
      <vt:lpstr>Calibri</vt:lpstr>
      <vt:lpstr>Office-Design</vt:lpstr>
      <vt:lpstr>Excel: Daten sortieren</vt:lpstr>
      <vt:lpstr>Folie 2</vt:lpstr>
      <vt:lpstr>Folie 3</vt:lpstr>
      <vt:lpstr>Folie 4</vt:lpstr>
      <vt:lpstr>Folie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Tastatur</dc:title>
  <dc:creator>Bert</dc:creator>
  <cp:lastModifiedBy>B. M.</cp:lastModifiedBy>
  <cp:revision>85</cp:revision>
  <cp:lastPrinted>2010-11-11T21:27:18Z</cp:lastPrinted>
  <dcterms:created xsi:type="dcterms:W3CDTF">2011-11-03T11:10:22Z</dcterms:created>
  <dcterms:modified xsi:type="dcterms:W3CDTF">2011-11-03T11:11:22Z</dcterms:modified>
</cp:coreProperties>
</file>