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8" r:id="rId3"/>
    <p:sldId id="260" r:id="rId4"/>
    <p:sldId id="259" r:id="rId5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AE8A4663-19EA-F144-AAA0-B03EE4D809A3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168618C8-51BE-E04D-A5B4-573CD31E447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196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9F62CF9-DB02-6A46-8111-29335A7B1215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7297758-5B82-8E44-BBFB-9425A9F743C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65993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12DE8-0E70-9240-A6FA-E464A4838586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46FD996-479A-B744-88F4-FDC1B6F3377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5858D-0270-AA41-BE8C-E52769D550B4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45496E-4BC2-0C43-BD2E-5B4CDD2E446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D57B6-9FA8-1841-9B7B-8521BAD85BBB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96AF1EF-BD9D-7949-80E5-998DD9E956A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512CB-08B7-684A-917F-5A20221AAFE5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25B6AB7-CC70-B74C-A139-6ED997C2D32E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1D2DF-1F8D-C34A-B4B7-98EAF7A78DBB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FB38821-D47F-6F46-9E75-1BD00248202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63AEA-D912-2341-95D5-2B1592A11EE7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7E7BFD4-4FFD-D54F-A683-3933706CE4C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8BF44-F376-BF4A-B53F-E52AA56241FD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EA55226-C556-944C-926F-C4D4A48AB0B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050D2-66C0-7E41-B9EB-BC2296A02F11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2A87030-8006-7C4C-B2F6-CC0C0CB9782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35DD2-2CFE-914D-9472-807FD3221244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D40B1FB-BA80-DD44-960E-66F049A8ECB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B3CE3-E1AC-7B4D-BE0A-E58B55846CC2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D0B65B0-B96B-3444-A841-87BF4569BA5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C33AB-85AE-E946-B882-F6239D3AC953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E14A18B-7708-1B4F-9DEF-606DC02EF8E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9583144-5891-3449-B2E7-EEA86C2C98C7}" type="datetime1">
              <a:rPr lang="de-DE"/>
              <a:pPr>
                <a:defRPr/>
              </a:pPr>
              <a:t>16.10.2013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Excel:</a:t>
            </a:r>
            <a:br>
              <a:rPr lang="de-DE" b="1">
                <a:ea typeface="ＭＳ Ｐゴシック" pitchFamily="-1" charset="-128"/>
                <a:cs typeface="ＭＳ Ｐゴシック" pitchFamily="-1" charset="-128"/>
              </a:rPr>
            </a:br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Formeln</a:t>
            </a:r>
            <a:endParaRPr lang="de-DE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15363" name="Bild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4150" y="3798888"/>
            <a:ext cx="104140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Bild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6313" y="4840288"/>
            <a:ext cx="14097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Bild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46875" y="4006850"/>
            <a:ext cx="12573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 b="1">
                <a:ea typeface="ＭＳ Ｐゴシック" pitchFamily="-1" charset="-128"/>
                <a:cs typeface="ＭＳ Ｐゴシック" pitchFamily="-1" charset="-128"/>
              </a:rPr>
              <a:t>Grundsätzliches</a:t>
            </a:r>
          </a:p>
        </p:txBody>
      </p:sp>
      <p:sp>
        <p:nvSpPr>
          <p:cNvPr id="16387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79513"/>
          </a:xfrm>
        </p:spPr>
        <p:txBody>
          <a:bodyPr/>
          <a:lstStyle/>
          <a:p>
            <a:pPr>
              <a:buFontTx/>
              <a:buChar char="-"/>
            </a:pPr>
            <a:r>
              <a:rPr lang="de-DE" sz="2000">
                <a:ea typeface="ＭＳ Ｐゴシック" pitchFamily="-1" charset="-128"/>
                <a:cs typeface="ＭＳ Ｐゴシック" pitchFamily="-1" charset="-128"/>
              </a:rPr>
              <a:t>Formeln beginnen immer mit "="</a:t>
            </a:r>
          </a:p>
          <a:p>
            <a:pPr>
              <a:buFontTx/>
              <a:buChar char="-"/>
            </a:pPr>
            <a:r>
              <a:rPr lang="de-DE" sz="2000">
                <a:ea typeface="ＭＳ Ｐゴシック" pitchFamily="-1" charset="-128"/>
                <a:cs typeface="ＭＳ Ｐゴシック" pitchFamily="-1" charset="-128"/>
              </a:rPr>
              <a:t>die Zellbezüge können von Hand eingetippt werden (z.B. A4*B12) oder durch Klicken ausgewählt werden.</a:t>
            </a:r>
          </a:p>
          <a:p>
            <a:pPr>
              <a:buFontTx/>
              <a:buChar char="-"/>
            </a:pPr>
            <a:endParaRPr lang="de-DE" sz="2000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16388" name="Bild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0275" y="2946400"/>
            <a:ext cx="3505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 b="1">
                <a:ea typeface="ＭＳ Ｐゴシック" pitchFamily="-1" charset="-128"/>
                <a:cs typeface="ＭＳ Ｐゴシック" pitchFamily="-1" charset="-128"/>
              </a:rPr>
              <a:t>Grundsätzliches</a:t>
            </a: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79513"/>
          </a:xfrm>
        </p:spPr>
        <p:txBody>
          <a:bodyPr/>
          <a:lstStyle/>
          <a:p>
            <a:pPr>
              <a:buFontTx/>
              <a:buChar char="-"/>
            </a:pPr>
            <a:r>
              <a:rPr lang="de-DE" sz="2000">
                <a:ea typeface="ＭＳ Ｐゴシック" pitchFamily="-1" charset="-128"/>
                <a:cs typeface="ＭＳ Ｐゴシック" pitchFamily="-1" charset="-128"/>
              </a:rPr>
              <a:t>Die manuelle Eingabe von Zahlen oder Arbeit mit mehreren Zellen ist möglich.</a:t>
            </a:r>
          </a:p>
        </p:txBody>
      </p:sp>
      <p:pic>
        <p:nvPicPr>
          <p:cNvPr id="17412" name="Bild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6300" y="2779713"/>
            <a:ext cx="48514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 b="1">
                <a:ea typeface="ＭＳ Ｐゴシック" pitchFamily="-1" charset="-128"/>
                <a:cs typeface="ＭＳ Ｐゴシック" pitchFamily="-1" charset="-128"/>
              </a:rPr>
              <a:t>Aufgabe: MwSt-Rechner</a:t>
            </a:r>
          </a:p>
        </p:txBody>
      </p:sp>
      <p:sp>
        <p:nvSpPr>
          <p:cNvPr id="18435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79513"/>
          </a:xfrm>
        </p:spPr>
        <p:txBody>
          <a:bodyPr/>
          <a:lstStyle/>
          <a:p>
            <a:pPr>
              <a:buFontTx/>
              <a:buChar char="-"/>
            </a:pPr>
            <a:r>
              <a:rPr lang="de-DE" sz="2000">
                <a:ea typeface="ＭＳ Ｐゴシック" pitchFamily="-1" charset="-128"/>
                <a:cs typeface="ＭＳ Ｐゴシック" pitchFamily="-1" charset="-128"/>
              </a:rPr>
              <a:t>Erstellen Sie in Excel einen Mehrwertsteuer-Rechner, der ungefähr so aussieht:</a:t>
            </a:r>
          </a:p>
        </p:txBody>
      </p:sp>
      <p:pic>
        <p:nvPicPr>
          <p:cNvPr id="18436" name="Bild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0" y="2562225"/>
            <a:ext cx="7383463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Bildschirmpräsentation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Office-Design</vt:lpstr>
      <vt:lpstr>Excel: Formeln</vt:lpstr>
      <vt:lpstr>Grundsätzliches</vt:lpstr>
      <vt:lpstr>Grundsätzliches</vt:lpstr>
      <vt:lpstr>Aufgabe: MwSt-Rechner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Tastatur</dc:title>
  <dc:creator>Bert</dc:creator>
  <cp:lastModifiedBy>ME</cp:lastModifiedBy>
  <cp:revision>78</cp:revision>
  <cp:lastPrinted>2010-10-03T20:49:09Z</cp:lastPrinted>
  <dcterms:created xsi:type="dcterms:W3CDTF">2011-11-03T11:10:05Z</dcterms:created>
  <dcterms:modified xsi:type="dcterms:W3CDTF">2013-10-16T06:48:46Z</dcterms:modified>
</cp:coreProperties>
</file>