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4FC53-DDBB-8C42-A332-B8A465B8B5BF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E9290-CDD3-EA40-8141-D0421C0DD1B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FBED2-DF1A-6842-88D5-19C35C062423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20A4D-2AFF-8044-8039-3D26115983B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EFB9B-A2AD-AE4C-8B3C-1FA5D17F3295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01759-BBDB-C74C-88EA-6D0A24D06B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5B943-816C-FD42-BD91-98E8703A8041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8A32E-8982-2F45-B753-AB962CABF6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9861D-6F69-3A49-9815-A44D4391DAE1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33EF4-0F1E-7843-830C-789088201D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4B840-8E76-EB42-90D6-2AC95DFC040D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DAD3D-E8D3-6540-90A7-6A53E899A20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EC40A-6F87-1249-B43B-B80377024C24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E088F-53CF-C54D-BFCE-7801CA1682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398DD-86A0-ED41-95B3-3A876F86AF09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31D5F-3F71-C241-8288-DB44C13896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239D3-F086-D940-8CF4-E083E94C3855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3A8DE-E015-B44D-B4CC-43AE3BE0CD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DA5EC-4E2A-1447-B8E4-AC854612226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CD754-3BEE-3843-B757-8AD5EF8D82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35F87-D3D9-C544-871F-469B96F4D326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7276-0566-4E4C-8D90-04FE2D2CB4F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9D7EDC7-B871-AF4A-B6DF-8630548720AB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26C2E34-9193-564A-89AB-09053ADADFF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PHP: Klassen definieren,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Verwendung von </a:t>
            </a:r>
            <a:r>
              <a:rPr lang="de-DE" i="1" smtClean="0">
                <a:ea typeface="ＭＳ Ｐゴシック" pitchFamily="-1" charset="-128"/>
                <a:cs typeface="ＭＳ Ｐゴシック" pitchFamily="-1" charset="-128"/>
              </a:rPr>
              <a:t>$this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Befehlsstruktur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mtClean="0">
                <a:solidFill>
                  <a:srgbClr val="FF6699"/>
                </a:solidFill>
                <a:ea typeface="ＭＳ Ｐゴシック" pitchFamily="-1" charset="-128"/>
                <a:cs typeface="ＭＳ Ｐゴシック" pitchFamily="-1" charset="-128"/>
              </a:rPr>
              <a:t>class Klassenname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mtClean="0">
                <a:solidFill>
                  <a:srgbClr val="FF6699"/>
                </a:solidFill>
                <a:ea typeface="ＭＳ Ｐゴシック" pitchFamily="-1" charset="-128"/>
                <a:cs typeface="ＭＳ Ｐゴシック" pitchFamily="-1" charset="-128"/>
              </a:rPr>
              <a:t>{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	// Attribute definieren</a:t>
            </a:r>
          </a:p>
          <a:p>
            <a:pPr eaLnBrk="1" hangingPunct="1">
              <a:buFont typeface="Arial" pitchFamily="-1" charset="0"/>
              <a:buNone/>
            </a:pPr>
            <a:endParaRPr lang="de-DE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	// Methoden definieren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mtClean="0">
                <a:solidFill>
                  <a:srgbClr val="FF6699"/>
                </a:solidFill>
                <a:ea typeface="ＭＳ Ｐゴシック" pitchFamily="-1" charset="-128"/>
                <a:cs typeface="ＭＳ Ｐゴシック" pitchFamily="-1" charset="-128"/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class Klassenname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{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// Attribute definieren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</a:t>
            </a:r>
            <a:r>
              <a:rPr lang="de-DE" smtClean="0">
                <a:solidFill>
                  <a:srgbClr val="558ED5"/>
                </a:solidFill>
                <a:ea typeface="+mn-ea"/>
                <a:cs typeface="+mn-cs"/>
              </a:rPr>
              <a:t>		public $a = 22;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solidFill>
                  <a:srgbClr val="558ED5"/>
                </a:solidFill>
                <a:ea typeface="+mn-ea"/>
                <a:cs typeface="+mn-cs"/>
              </a:rPr>
              <a:t>			public $b = 10;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// Methoden definieren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</a:t>
            </a:r>
            <a:r>
              <a:rPr lang="de-DE" sz="3143" smtClean="0">
                <a:solidFill>
                  <a:schemeClr val="accent2">
                    <a:lumMod val="60000"/>
                    <a:lumOff val="40000"/>
                  </a:schemeClr>
                </a:solidFill>
                <a:ea typeface="+mn-ea"/>
                <a:cs typeface="+mn-cs"/>
              </a:rPr>
              <a:t>public function </a:t>
            </a:r>
            <a:r>
              <a:rPr lang="de-DE" smtClean="0">
                <a:solidFill>
                  <a:schemeClr val="accent2">
                    <a:lumMod val="60000"/>
                    <a:lumOff val="40000"/>
                  </a:schemeClr>
                </a:solidFill>
                <a:ea typeface="+mn-ea"/>
                <a:cs typeface="+mn-cs"/>
              </a:rPr>
              <a:t>addieren()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solidFill>
                  <a:schemeClr val="accent2">
                    <a:lumMod val="60000"/>
                    <a:lumOff val="40000"/>
                  </a:schemeClr>
                </a:solidFill>
                <a:ea typeface="+mn-ea"/>
                <a:cs typeface="+mn-cs"/>
              </a:rPr>
              <a:t>			{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	// Additionsoperation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</a:t>
            </a:r>
            <a:r>
              <a:rPr lang="de-DE" smtClean="0">
                <a:solidFill>
                  <a:srgbClr val="D99694"/>
                </a:solidFill>
                <a:ea typeface="+mn-ea"/>
                <a:cs typeface="+mn-cs"/>
              </a:rPr>
              <a:t>	}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}</a:t>
            </a: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Verwendung von $this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276600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class Rechnung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{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solidFill>
                  <a:schemeClr val="bg1">
                    <a:lumMod val="75000"/>
                  </a:schemeClr>
                </a:solidFill>
                <a:ea typeface="+mn-ea"/>
                <a:cs typeface="+mn-cs"/>
              </a:rPr>
              <a:t>	// Attribute definieren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public $rechnungSumme = 200;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solidFill>
                  <a:srgbClr val="BFBFBF"/>
                </a:solidFill>
                <a:ea typeface="+mn-ea"/>
                <a:cs typeface="+mn-cs"/>
              </a:rPr>
              <a:t>	// Methoden definieren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public function rechnungSummeAendern()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{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	</a:t>
            </a:r>
            <a:r>
              <a:rPr lang="de-DE" smtClean="0">
                <a:solidFill>
                  <a:srgbClr val="FF0000"/>
                </a:solidFill>
                <a:ea typeface="+mn-ea"/>
                <a:cs typeface="+mn-cs"/>
              </a:rPr>
              <a:t>$this-&gt;</a:t>
            </a:r>
            <a:r>
              <a:rPr lang="de-DE" smtClean="0">
                <a:solidFill>
                  <a:srgbClr val="FF6600"/>
                </a:solidFill>
                <a:ea typeface="+mn-ea"/>
                <a:cs typeface="+mn-cs"/>
              </a:rPr>
              <a:t>rechnungSumme = 800;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			}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mtClean="0">
                <a:ea typeface="+mn-ea"/>
                <a:cs typeface="+mn-cs"/>
              </a:rPr>
              <a:t>}</a:t>
            </a:r>
            <a:endParaRPr lang="de-DE"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333500" y="4191000"/>
            <a:ext cx="7353300" cy="20320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Jedes Objekt (= jede konkrete Rechnung) hat eine eigene Summe.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Deshalb wird hier $this verwendet, um anzuzeigen, dass die Variable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i="1">
                <a:latin typeface="+mn-lt"/>
                <a:ea typeface="+mn-ea"/>
                <a:cs typeface="+mn-cs"/>
              </a:rPr>
              <a:t>rechnungSumme </a:t>
            </a:r>
            <a:r>
              <a:rPr lang="de-DE">
                <a:latin typeface="+mn-lt"/>
                <a:ea typeface="+mn-ea"/>
                <a:cs typeface="+mn-cs"/>
              </a:rPr>
              <a:t>sich auf die jeweilige Rechnung (als einzigartiges Objekt)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bezieht. Der Betrag ist im jeweiligen Objekt gespeichert.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Im Objekt $rechnung1 wird $rechnung1-&gt;rechnungSumme verwendet,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ea typeface="+mn-ea"/>
                <a:cs typeface="+mn-cs"/>
              </a:rPr>
              <a:t>im Objekt $rechnung2 wird $rechnung2-&gt;rechnungSumme verwendet.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 "Hund"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 "Hund"</a:t>
            </a:r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244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class Hund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{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//Attribut (Eigenschaft)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$hungerzustand = 'Ich habe Hunger.';</a:t>
            </a:r>
          </a:p>
          <a:p>
            <a:pPr eaLnBrk="1" hangingPunct="1">
              <a:buFont typeface="Arial" pitchFamily="-1" charset="0"/>
              <a:buNone/>
            </a:pPr>
            <a:endParaRPr lang="de-DE" sz="2000" smtClean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// Methode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function fressen($nahrung)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{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	$this-&gt;hungerzustand = 'Habe keinen so großen Hunger.';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}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</p:txBody>
      </p:sp>
      <p:sp>
        <p:nvSpPr>
          <p:cNvPr id="18436" name="Textfeld 5"/>
          <p:cNvSpPr txBox="1">
            <a:spLocks noChangeArrowheads="1"/>
          </p:cNvSpPr>
          <p:nvPr/>
        </p:nvSpPr>
        <p:spPr bwMode="auto">
          <a:xfrm>
            <a:off x="2286000" y="5613400"/>
            <a:ext cx="372586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3700" b="1">
                <a:solidFill>
                  <a:srgbClr val="FF0000"/>
                </a:solidFill>
                <a:latin typeface="Calibri" pitchFamily="-1" charset="0"/>
              </a:rPr>
              <a:t>was passiert hier?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 "Hund"</a:t>
            </a:r>
          </a:p>
        </p:txBody>
      </p:sp>
      <p:sp>
        <p:nvSpPr>
          <p:cNvPr id="19459" name="Inhaltsplatzhalt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54864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de-DE" sz="1800" b="1" smtClean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$rex 		= new Hund;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1800" b="1" smtClean="0">
                <a:solidFill>
                  <a:srgbClr val="E46C0A"/>
                </a:solidFill>
                <a:latin typeface="Courier New" charset="0"/>
                <a:ea typeface="Courier New" charset="0"/>
                <a:cs typeface="Courier New" charset="0"/>
              </a:rPr>
              <a:t>$hasso 	= new Hund;</a:t>
            </a:r>
          </a:p>
          <a:p>
            <a:pPr eaLnBrk="1" hangingPunct="1">
              <a:buFont typeface="Arial" charset="0"/>
              <a:buNone/>
              <a:defRPr/>
            </a:pPr>
            <a:endParaRPr lang="de-DE" sz="1800" smtClean="0">
              <a:latin typeface="Courier New" charset="0"/>
              <a:ea typeface="Courier New" charset="0"/>
              <a:cs typeface="Courier New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de-DE" sz="1800" smtClean="0">
                <a:latin typeface="Courier New" charset="0"/>
                <a:ea typeface="Courier New" charset="0"/>
                <a:cs typeface="Courier New" charset="0"/>
              </a:rPr>
              <a:t>// Hund rex bekommt etwas zu fressen, Hund hasso aber nicht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1800" b="1" smtClean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$rex-&gt;</a:t>
            </a:r>
            <a:r>
              <a:rPr lang="de-DE" sz="1800" b="1" smtClean="0">
                <a:latin typeface="Courier New" charset="0"/>
                <a:ea typeface="Courier New" charset="0"/>
                <a:cs typeface="Courier New" charset="0"/>
              </a:rPr>
              <a:t>fressen('Knochen');</a:t>
            </a:r>
          </a:p>
          <a:p>
            <a:pPr eaLnBrk="1" hangingPunct="1">
              <a:buFont typeface="Arial" charset="0"/>
              <a:buNone/>
              <a:defRPr/>
            </a:pPr>
            <a:endParaRPr lang="de-DE" sz="1800" smtClean="0">
              <a:latin typeface="Courier New" charset="0"/>
              <a:ea typeface="Courier New" charset="0"/>
              <a:cs typeface="Courier New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de-DE" sz="1800" smtClean="0">
                <a:latin typeface="Courier New" charset="0"/>
                <a:ea typeface="Courier New" charset="0"/>
                <a:cs typeface="Courier New" charset="0"/>
              </a:rPr>
              <a:t>// "echo $hungerzustand;" führt zur Fehlermeldung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1800" smtClean="0">
                <a:latin typeface="Courier New" charset="0"/>
                <a:ea typeface="Courier New" charset="0"/>
                <a:cs typeface="Courier New" charset="0"/>
              </a:rPr>
              <a:t>// "undefined variable"</a:t>
            </a:r>
          </a:p>
          <a:p>
            <a:pPr eaLnBrk="1" hangingPunct="1">
              <a:buFont typeface="Arial" charset="0"/>
              <a:buNone/>
              <a:defRPr/>
            </a:pPr>
            <a:endParaRPr lang="de-DE" sz="1800" smtClean="0">
              <a:latin typeface="Courier New" charset="0"/>
              <a:ea typeface="Courier New" charset="0"/>
              <a:cs typeface="Courier New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de-DE" sz="1800" b="1" smtClean="0">
                <a:latin typeface="Courier New" charset="0"/>
                <a:ea typeface="Courier New" charset="0"/>
                <a:cs typeface="Courier New" charset="0"/>
              </a:rPr>
              <a:t>echo "Zustand von Rex: " . </a:t>
            </a:r>
            <a:r>
              <a:rPr lang="de-DE" sz="1800" b="1" smtClean="0">
                <a:solidFill>
                  <a:srgbClr val="FF0000"/>
                </a:solidFill>
                <a:latin typeface="Courier New" charset="0"/>
                <a:ea typeface="Courier New" charset="0"/>
                <a:cs typeface="Courier New" charset="0"/>
              </a:rPr>
              <a:t>$rex-&gt;</a:t>
            </a:r>
            <a:r>
              <a:rPr lang="de-DE" sz="1800" b="1" smtClean="0">
                <a:latin typeface="Courier New" charset="0"/>
                <a:ea typeface="Courier New" charset="0"/>
                <a:cs typeface="Courier New" charset="0"/>
              </a:rPr>
              <a:t>hungerzustand . "&lt;br /&gt;&lt;\n&gt;";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1800" smtClean="0">
                <a:latin typeface="Courier New" charset="0"/>
                <a:ea typeface="Courier New" charset="0"/>
                <a:cs typeface="Courier New" charset="0"/>
              </a:rPr>
              <a:t>// rex ist satt.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1800" b="1" smtClean="0">
                <a:latin typeface="Courier New" charset="0"/>
                <a:ea typeface="Courier New" charset="0"/>
                <a:cs typeface="Courier New" charset="0"/>
              </a:rPr>
              <a:t>echo "Zustand von Hasso: " . </a:t>
            </a:r>
            <a:r>
              <a:rPr lang="de-DE" sz="1800" b="1" smtClean="0">
                <a:solidFill>
                  <a:schemeClr val="accent6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$hasso-&gt;</a:t>
            </a:r>
            <a:r>
              <a:rPr lang="de-DE" sz="1800" b="1" smtClean="0">
                <a:latin typeface="Courier New" charset="0"/>
                <a:ea typeface="Courier New" charset="0"/>
                <a:cs typeface="Courier New" charset="0"/>
              </a:rPr>
              <a:t>hungerzustand;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1800" smtClean="0">
                <a:latin typeface="Courier New" charset="0"/>
                <a:ea typeface="Courier New" charset="0"/>
                <a:cs typeface="Courier New" charset="0"/>
              </a:rPr>
              <a:t>// hasso ist hungrig.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Macintosh PowerPoint</Application>
  <PresentationFormat>Bildschirmpräsentation (4:3)</PresentationFormat>
  <Paragraphs>69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ＭＳ Ｐゴシック</vt:lpstr>
      <vt:lpstr>Calibri</vt:lpstr>
      <vt:lpstr>Courier New</vt:lpstr>
      <vt:lpstr>Office-Design</vt:lpstr>
      <vt:lpstr>PHP: Klassen definieren, Verwendung von $this</vt:lpstr>
      <vt:lpstr>Befehlsstruktur</vt:lpstr>
      <vt:lpstr>Beispiel</vt:lpstr>
      <vt:lpstr>Verwendung von $this</vt:lpstr>
      <vt:lpstr>Beispiel "Hund"</vt:lpstr>
      <vt:lpstr>Beispiel "Hund"</vt:lpstr>
      <vt:lpstr>Beispiel "Hund"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18</cp:revision>
  <cp:lastPrinted>2010-09-12T22:52:49Z</cp:lastPrinted>
  <dcterms:created xsi:type="dcterms:W3CDTF">2012-01-29T22:34:28Z</dcterms:created>
  <dcterms:modified xsi:type="dcterms:W3CDTF">2012-01-29T22:36:00Z</dcterms:modified>
</cp:coreProperties>
</file>