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74" r:id="rId4"/>
    <p:sldId id="273" r:id="rId5"/>
    <p:sldId id="272" r:id="rId6"/>
    <p:sldId id="275" r:id="rId7"/>
    <p:sldId id="276" r:id="rId8"/>
    <p:sldId id="277" r:id="rId9"/>
    <p:sldId id="278" r:id="rId10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0" d="100"/>
          <a:sy n="140" d="100"/>
        </p:scale>
        <p:origin x="-17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9AF-3293-A14E-A686-9A6861BE962B}" type="datetime1">
              <a:rPr lang="de-DE"/>
              <a:pPr>
                <a:defRPr/>
              </a:pPr>
              <a:t>27.10.16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BD51-F639-6543-B92E-F6AC3893CE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4E64-E117-D341-90F5-A6346A4FDD08}" type="datetime1">
              <a:rPr lang="de-DE"/>
              <a:pPr>
                <a:defRPr/>
              </a:pPr>
              <a:t>27.10.16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15AB-3DED-2147-81F1-8F67675AC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E54B-E83E-4149-A96D-D3FB319844F9}" type="datetime1">
              <a:rPr lang="de-DE"/>
              <a:pPr>
                <a:defRPr/>
              </a:pPr>
              <a:t>27.10.16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1D4-A792-A044-91FD-13759035D1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9822A-46BC-E643-A22F-92A160CB5545}" type="datetime1">
              <a:rPr lang="de-DE"/>
              <a:pPr>
                <a:defRPr/>
              </a:pPr>
              <a:t>27.10.16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4267-15A7-0445-AE0E-9454BE28E4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919-F404-8040-89BC-B5D02571C1F1}" type="datetime1">
              <a:rPr lang="de-DE"/>
              <a:pPr>
                <a:defRPr/>
              </a:pPr>
              <a:t>27.10.16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0B82-0867-9042-970A-64CFD4E88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2A6C-F535-7342-8810-BE87E9AD52E7}" type="datetime1">
              <a:rPr lang="de-DE"/>
              <a:pPr>
                <a:defRPr/>
              </a:pPr>
              <a:t>27.10.16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896AF-4237-8A4C-B47D-1DF48A66BB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4F6C-0733-FB43-B36E-7582557B8D89}" type="datetime1">
              <a:rPr lang="de-DE"/>
              <a:pPr>
                <a:defRPr/>
              </a:pPr>
              <a:t>27.10.16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D11D7-AEB5-6943-8703-62F5252B89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3F08-9B78-7E4F-BDFA-BF5301D7BCA6}" type="datetime1">
              <a:rPr lang="de-DE"/>
              <a:pPr>
                <a:defRPr/>
              </a:pPr>
              <a:t>27.10.16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B968-6DE2-BF45-929C-091F0BA33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A865-6792-1A4A-BDED-E5ABE774CB0F}" type="datetime1">
              <a:rPr lang="de-DE"/>
              <a:pPr>
                <a:defRPr/>
              </a:pPr>
              <a:t>27.10.16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BF54-E4E7-7F49-BFA9-6E92F8947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7D85-7763-C64D-9990-0A92FF4B3BD2}" type="datetime1">
              <a:rPr lang="de-DE"/>
              <a:pPr>
                <a:defRPr/>
              </a:pPr>
              <a:t>27.10.16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334A-420A-B245-A1A3-AC84E00FF3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9BA3C-DDA2-D049-8E67-414589139CB2}" type="datetime1">
              <a:rPr lang="de-DE"/>
              <a:pPr>
                <a:defRPr/>
              </a:pPr>
              <a:t>27.10.16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9C1A-1DB4-B44D-83B7-22063DC1EE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5E723E-8FD1-2F4F-9F1C-14BA4055494C}" type="datetime1">
              <a:rPr lang="de-DE"/>
              <a:pPr>
                <a:defRPr/>
              </a:pPr>
              <a:t>27.10.16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0441EF-E3B2-9F46-9362-FCE0C1E258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MySQL: Alias / Schlüsselwort AS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endParaRPr lang="de-DE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0" y="1290638"/>
            <a:ext cx="8720667" cy="3943576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</a:p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* </a:t>
            </a:r>
          </a:p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</a:t>
            </a:r>
          </a:p>
          <a:p>
            <a:pPr eaLnBrk="1" hangingPunct="1">
              <a:buNone/>
            </a:pP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kunden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</a:t>
            </a:r>
          </a:p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None/>
            </a:pP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 = postleitzahl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148319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Beispiel: Gleichnamige Attribute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914072" y="4191000"/>
            <a:ext cx="4363356" cy="23083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3600"/>
              <a:t>???</a:t>
            </a:r>
          </a:p>
          <a:p>
            <a:pPr algn="ctr"/>
            <a:r>
              <a:rPr lang="de-DE" sz="3600"/>
              <a:t>Welches Attribut gehört zu welcher Tabelle?!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0" y="1290638"/>
            <a:ext cx="8720667" cy="3943576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</a:p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* </a:t>
            </a:r>
          </a:p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</a:t>
            </a:r>
          </a:p>
          <a:p>
            <a:pPr eaLnBrk="1" hangingPunct="1">
              <a:buNone/>
            </a:pP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kunden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</a:t>
            </a:r>
          </a:p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None/>
            </a:pP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 =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148319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Beispiel: Gleichnamige Attribute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96470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0" y="1290638"/>
            <a:ext cx="8720667" cy="2620962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</a:p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* </a:t>
            </a:r>
          </a:p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</a:t>
            </a:r>
          </a:p>
          <a:p>
            <a:pPr eaLnBrk="1" hangingPunct="1">
              <a:buNone/>
            </a:pP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kunden AS k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 AS o</a:t>
            </a:r>
          </a:p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 =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148319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Aliasse (Kürzel; Singular = "Alias")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56653" y="4527621"/>
            <a:ext cx="816401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/>
              <a:t>Auf die Tabelle "kunden" können wir ab sofort mit "k" zugreifen</a:t>
            </a:r>
          </a:p>
        </p:txBody>
      </p:sp>
    </p:spTree>
    <p:extLst>
      <p:ext uri="{BB962C8B-B14F-4D97-AF65-F5344CB8AC3E}">
        <p14:creationId xmlns:p14="http://schemas.microsoft.com/office/powerpoint/2010/main" val="3494614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0" y="1290638"/>
            <a:ext cx="8720667" cy="2620962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</a:p>
          <a:p>
            <a:pPr lvl="0"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	</a:t>
            </a: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.name,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.name</a:t>
            </a:r>
          </a:p>
          <a:p>
            <a:pPr lvl="0"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</a:t>
            </a:r>
          </a:p>
          <a:p>
            <a:pPr eaLnBrk="1" hangingPunct="1">
              <a:buNone/>
            </a:pP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kunden AS k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 AS o</a:t>
            </a:r>
          </a:p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 postleitzahl =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Aliasse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28600" y="4038600"/>
            <a:ext cx="659578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Wenn Aliasse definiert werden, müssen sie verwendet werden!</a:t>
            </a:r>
          </a:p>
          <a:p>
            <a:r>
              <a:rPr lang="de-DE"/>
              <a:t>FALSCH:</a:t>
            </a:r>
          </a:p>
          <a:p>
            <a:r>
              <a:rPr lang="de-DE">
                <a:latin typeface="Courier New"/>
                <a:cs typeface="Courier New"/>
              </a:rPr>
              <a:t>SELECT</a:t>
            </a:r>
          </a:p>
          <a:p>
            <a:r>
              <a:rPr lang="de-DE">
                <a:latin typeface="Courier New"/>
                <a:cs typeface="Courier New"/>
              </a:rPr>
              <a:t>	</a:t>
            </a:r>
            <a:r>
              <a:rPr lang="de-DE">
                <a:solidFill>
                  <a:srgbClr val="0000FF"/>
                </a:solidFill>
                <a:latin typeface="Courier New"/>
                <a:cs typeface="Courier New"/>
              </a:rPr>
              <a:t>kunden.name</a:t>
            </a:r>
            <a:r>
              <a:rPr lang="de-DE">
                <a:latin typeface="Courier New"/>
                <a:cs typeface="Courier New"/>
              </a:rPr>
              <a:t>, orte.name</a:t>
            </a:r>
          </a:p>
          <a:p>
            <a:r>
              <a:rPr lang="de-DE">
                <a:latin typeface="Courier New"/>
                <a:cs typeface="Courier New"/>
              </a:rPr>
              <a:t>FROM</a:t>
            </a:r>
          </a:p>
          <a:p>
            <a:r>
              <a:rPr lang="de-DE">
                <a:latin typeface="Courier New"/>
                <a:cs typeface="Courier New"/>
              </a:rPr>
              <a:t>	</a:t>
            </a:r>
            <a:r>
              <a:rPr lang="de-DE">
                <a:solidFill>
                  <a:srgbClr val="0000FF"/>
                </a:solidFill>
                <a:latin typeface="Courier New"/>
                <a:cs typeface="Courier New"/>
              </a:rPr>
              <a:t>kunden AS k</a:t>
            </a:r>
            <a:r>
              <a:rPr lang="de-DE">
                <a:latin typeface="Courier New"/>
                <a:cs typeface="Courier New"/>
              </a:rPr>
              <a:t>, orte as o</a:t>
            </a:r>
          </a:p>
          <a:p>
            <a:r>
              <a:rPr lang="de-DE">
                <a:latin typeface="Courier New"/>
                <a:cs typeface="Courier New"/>
              </a:rPr>
              <a:t>WHERE</a:t>
            </a:r>
          </a:p>
          <a:p>
            <a:r>
              <a:rPr lang="de-DE">
                <a:latin typeface="Courier New"/>
                <a:cs typeface="Courier New"/>
              </a:rPr>
              <a:t>	k.postleitzahl = o.postleitzahl</a:t>
            </a:r>
          </a:p>
          <a:p>
            <a:r>
              <a:rPr lang="de-DE"/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0" y="1290638"/>
            <a:ext cx="8720667" cy="2620962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</a:p>
          <a:p>
            <a:pPr lvl="0"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	</a:t>
            </a: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.name,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</a:t>
            </a:r>
            <a:r>
              <a:rPr lang="de-DE" sz="2600" b="1" smtClean="0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AS </a:t>
            </a:r>
            <a:r>
              <a:rPr lang="de-DE" sz="2600" b="1" smtClean="0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plz</a:t>
            </a:r>
          </a:p>
          <a:p>
            <a:pPr lvl="0"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</a:t>
            </a:r>
          </a:p>
          <a:p>
            <a:pPr eaLnBrk="1" hangingPunct="1">
              <a:buNone/>
            </a:pP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kunden AS k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 AS o</a:t>
            </a:r>
          </a:p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 =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Aliasse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28600" y="427038"/>
            <a:ext cx="305888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/>
              <a:t>Auch möglich bei Attributen:</a:t>
            </a:r>
          </a:p>
        </p:txBody>
      </p:sp>
    </p:spTree>
    <p:extLst>
      <p:ext uri="{BB962C8B-B14F-4D97-AF65-F5344CB8AC3E}">
        <p14:creationId xmlns:p14="http://schemas.microsoft.com/office/powerpoint/2010/main" val="2643995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0" y="1825853"/>
            <a:ext cx="8720667" cy="2620962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</a:p>
          <a:p>
            <a:pPr lvl="0"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	</a:t>
            </a: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.name,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</a:t>
            </a:r>
            <a:r>
              <a:rPr lang="de-DE" sz="2600" b="1" smtClean="0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smtClean="0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plz</a:t>
            </a:r>
          </a:p>
          <a:p>
            <a:pPr lvl="0"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</a:t>
            </a:r>
          </a:p>
          <a:p>
            <a:pPr eaLnBrk="1" hangingPunct="1">
              <a:buNone/>
            </a:pP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kunden k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 o</a:t>
            </a:r>
          </a:p>
          <a:p>
            <a:pPr eaLnBrk="1" hangingPunct="1">
              <a:buNone/>
            </a:pP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sz="2600" b="1" smtClean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 = </a:t>
            </a:r>
            <a:r>
              <a:rPr lang="de-DE" sz="2600" b="1" smtClean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Schlüsselwort AS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563582" y="1339205"/>
            <a:ext cx="627181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/>
              <a:t>Das Schlüsselwort AS kann weggelassen werden:</a:t>
            </a:r>
          </a:p>
        </p:txBody>
      </p:sp>
    </p:spTree>
    <p:extLst>
      <p:ext uri="{BB962C8B-B14F-4D97-AF65-F5344CB8AC3E}">
        <p14:creationId xmlns:p14="http://schemas.microsoft.com/office/powerpoint/2010/main" val="1444881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Übung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817582" y="1371146"/>
            <a:ext cx="505784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/>
              <a:t>Finden Sie die Fehler in dieser Abfrage: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6257"/>
            <a:ext cx="9144000" cy="312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71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Lösung: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817582" y="1371146"/>
            <a:ext cx="505784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/>
              <a:t>Finden Sie die Fehler in dieser Abfrage: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6257"/>
            <a:ext cx="9144000" cy="312035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37029" y="2276929"/>
            <a:ext cx="1785257" cy="807357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/>
          <p:cNvSpPr/>
          <p:nvPr/>
        </p:nvSpPr>
        <p:spPr>
          <a:xfrm>
            <a:off x="3918858" y="3842658"/>
            <a:ext cx="950686" cy="807357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4582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Macintosh PowerPoint</Application>
  <PresentationFormat>Bildschirmpräsentation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Office-Design</vt:lpstr>
      <vt:lpstr>MySQL: Alias / Schlüsselwort AS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Bert</dc:creator>
  <cp:lastModifiedBy>B. M.</cp:lastModifiedBy>
  <cp:revision>68</cp:revision>
  <cp:lastPrinted>2009-10-14T08:49:36Z</cp:lastPrinted>
  <dcterms:created xsi:type="dcterms:W3CDTF">2012-11-11T19:05:35Z</dcterms:created>
  <dcterms:modified xsi:type="dcterms:W3CDTF">2016-10-27T12:22:43Z</dcterms:modified>
</cp:coreProperties>
</file>