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5" r:id="rId3"/>
    <p:sldId id="276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5818C-7595-A24D-9855-AFB69420F21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AAC44-CB2F-B249-B39F-E1DEF5F1A2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CE494-4AEB-6243-B78D-75DF779213B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63FA-AD4C-0045-97DB-70C6E83CDE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AE1BD-9E14-8F40-A4B0-263E72CA882F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8770-991F-5249-B2DD-9A85C335CC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F980D-6D18-A54F-810F-92C263F33C4B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76F1A-6EFD-FA4A-867F-B2AFAFBB4E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CFCFE-B0B5-1E4C-A6F7-E34D92500DFB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C3B1-9066-4A41-9258-6C648331A96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C9B0A-DF8A-5B4E-84D3-BF48175F477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0AA75-D350-D847-9BA8-E689744D6B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CE1F-29F7-5548-A19D-3BF4808F483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DDEF9-7B18-5D40-853A-1A65E284FF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F62DC-95BB-C64F-9AD9-28E4CFC617E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6FF0E-46FF-3C44-81B9-D5EF4E46A5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FEDE8-C374-3A42-9F38-FC6C64CD52F0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2331E-1BD3-E245-9B9E-25F77CEC06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598FE-E117-0C4F-B889-8A5E71ED817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9087E-FF6A-3F49-93DB-1B16C5E606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6D798-7AE9-D842-B1A5-D33E477F91CD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3AC21-92D4-FC46-AA8D-5BDFEF0E95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F534E2-8EAE-2C4B-BE5D-D1227E517D1D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12F9CFA-D87C-764F-9CDF-9976F15B37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Breite von Elementen bestimmen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4"/>
          <p:cNvSpPr txBox="1">
            <a:spLocks noChangeArrowheads="1"/>
          </p:cNvSpPr>
          <p:nvPr/>
        </p:nvSpPr>
        <p:spPr bwMode="auto">
          <a:xfrm>
            <a:off x="331788" y="4348163"/>
            <a:ext cx="258603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008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.schmal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{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width : 150px;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}</a:t>
            </a:r>
          </a:p>
        </p:txBody>
      </p:sp>
      <p:sp>
        <p:nvSpPr>
          <p:cNvPr id="14339" name="Textfeld 5"/>
          <p:cNvSpPr txBox="1">
            <a:spLocks noChangeArrowheads="1"/>
          </p:cNvSpPr>
          <p:nvPr/>
        </p:nvSpPr>
        <p:spPr bwMode="auto">
          <a:xfrm>
            <a:off x="331788" y="5630863"/>
            <a:ext cx="83677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77933C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&lt;p class="schmal"&gt;bla bla bla bla bla bla bla bla bla bla</a:t>
            </a:r>
          </a:p>
          <a:p>
            <a:r>
              <a:rPr lang="de-DE" b="1">
                <a:solidFill>
                  <a:srgbClr val="77933C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bla bla bla bla bla bla bla bla bla bla bla bla bla bla&lt;/p&gt;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1138" y="142875"/>
            <a:ext cx="5399087" cy="2000250"/>
          </a:xfrm>
          <a:prstGeom prst="rect">
            <a:avLst/>
          </a:prstGeom>
          <a:noFill/>
          <a:ln w="66675"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3100" b="1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.</a:t>
            </a:r>
            <a:r>
              <a:rPr lang="de-DE" sz="3100" b="1">
                <a:solidFill>
                  <a:srgbClr val="008000"/>
                </a:solidFill>
                <a:latin typeface="Courier"/>
                <a:ea typeface="ＭＳ Ｐゴシック" charset="-128"/>
                <a:cs typeface="Courier"/>
              </a:rPr>
              <a:t>klassenname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{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	width : </a:t>
            </a:r>
            <a:r>
              <a:rPr lang="de-DE" sz="3100" b="1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300px</a:t>
            </a:r>
            <a:r>
              <a:rPr lang="de-DE" sz="3100" b="1">
                <a:latin typeface="Courier"/>
                <a:ea typeface="ＭＳ Ｐゴシック" charset="-128"/>
                <a:cs typeface="Courier"/>
              </a:rPr>
              <a:t>;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}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287713" y="1736725"/>
            <a:ext cx="5399087" cy="2000250"/>
          </a:xfrm>
          <a:prstGeom prst="rect">
            <a:avLst/>
          </a:prstGeom>
          <a:solidFill>
            <a:schemeClr val="bg1"/>
          </a:solidFill>
          <a:ln w="66675"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3100" b="1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.</a:t>
            </a:r>
            <a:r>
              <a:rPr lang="de-DE" sz="3100" b="1">
                <a:solidFill>
                  <a:srgbClr val="008000"/>
                </a:solidFill>
                <a:latin typeface="Courier"/>
                <a:ea typeface="ＭＳ Ｐゴシック" charset="-128"/>
                <a:cs typeface="Courier"/>
              </a:rPr>
              <a:t>klassenname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{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	width : </a:t>
            </a:r>
            <a:r>
              <a:rPr lang="de-DE" sz="3100" b="1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40%</a:t>
            </a:r>
            <a:r>
              <a:rPr lang="de-DE" sz="3100" b="1">
                <a:latin typeface="Courier"/>
                <a:ea typeface="ＭＳ Ｐゴシック" charset="-128"/>
                <a:cs typeface="Courier"/>
              </a:rPr>
              <a:t>;</a:t>
            </a:r>
          </a:p>
          <a:p>
            <a:pPr>
              <a:defRPr/>
            </a:pPr>
            <a:r>
              <a:rPr lang="de-DE" sz="3100" b="1">
                <a:latin typeface="Courier"/>
                <a:ea typeface="ＭＳ Ｐゴシック" charset="-128"/>
                <a:cs typeface="Courier"/>
              </a:rPr>
              <a:t>}</a:t>
            </a:r>
          </a:p>
        </p:txBody>
      </p:sp>
      <p:sp>
        <p:nvSpPr>
          <p:cNvPr id="14342" name="Textfeld 8"/>
          <p:cNvSpPr txBox="1">
            <a:spLocks noChangeArrowheads="1"/>
          </p:cNvSpPr>
          <p:nvPr/>
        </p:nvSpPr>
        <p:spPr bwMode="auto">
          <a:xfrm>
            <a:off x="5807075" y="3736975"/>
            <a:ext cx="2933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Prozentangaben beziehen</a:t>
            </a:r>
          </a:p>
          <a:p>
            <a:r>
              <a:rPr lang="de-DE" i="1">
                <a:solidFill>
                  <a:srgbClr val="FF0000"/>
                </a:solidFill>
              </a:rPr>
              <a:t>sich auf Elternelement!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feld 4"/>
          <p:cNvSpPr txBox="1">
            <a:spLocks noChangeArrowheads="1"/>
          </p:cNvSpPr>
          <p:nvPr/>
        </p:nvSpPr>
        <p:spPr bwMode="auto">
          <a:xfrm>
            <a:off x="331788" y="447675"/>
            <a:ext cx="2586037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008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.schmal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{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width : 150px;</a:t>
            </a:r>
          </a:p>
          <a:p>
            <a:r>
              <a:rPr lang="de-DE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}</a:t>
            </a:r>
          </a:p>
        </p:txBody>
      </p:sp>
      <p:sp>
        <p:nvSpPr>
          <p:cNvPr id="15363" name="Textfeld 5"/>
          <p:cNvSpPr txBox="1">
            <a:spLocks noChangeArrowheads="1"/>
          </p:cNvSpPr>
          <p:nvPr/>
        </p:nvSpPr>
        <p:spPr bwMode="auto">
          <a:xfrm>
            <a:off x="331788" y="1730375"/>
            <a:ext cx="8367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77933C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&lt;p class="schmal"&gt;bla bla bla bla bla bla bla bla bla bla</a:t>
            </a:r>
          </a:p>
          <a:p>
            <a:r>
              <a:rPr lang="de-DE" b="1">
                <a:solidFill>
                  <a:srgbClr val="77933C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bla bla bla bla bla bla bla bla bla bla bla bla bla bla&lt;/p&gt;</a:t>
            </a:r>
          </a:p>
        </p:txBody>
      </p:sp>
      <p:pic>
        <p:nvPicPr>
          <p:cNvPr id="15364" name="Bild 8" descr="screenshot-leeres-browserfenste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570163"/>
            <a:ext cx="6188075" cy="40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feld 9"/>
          <p:cNvSpPr txBox="1">
            <a:spLocks noChangeArrowheads="1"/>
          </p:cNvSpPr>
          <p:nvPr/>
        </p:nvSpPr>
        <p:spPr bwMode="auto">
          <a:xfrm>
            <a:off x="2192338" y="3070225"/>
            <a:ext cx="11461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Times" pitchFamily="-1" charset="0"/>
                <a:ea typeface="Times" pitchFamily="-1" charset="0"/>
                <a:cs typeface="Times" pitchFamily="-1" charset="0"/>
              </a:rPr>
              <a:t>bla bla bla</a:t>
            </a:r>
          </a:p>
          <a:p>
            <a:r>
              <a:rPr lang="de-DE">
                <a:latin typeface="Times" pitchFamily="-1" charset="0"/>
                <a:ea typeface="Times" pitchFamily="-1" charset="0"/>
                <a:cs typeface="Times" pitchFamily="-1" charset="0"/>
              </a:rPr>
              <a:t>bla bla bla</a:t>
            </a:r>
          </a:p>
          <a:p>
            <a:r>
              <a:rPr lang="de-DE">
                <a:latin typeface="Times" pitchFamily="-1" charset="0"/>
                <a:ea typeface="Times" pitchFamily="-1" charset="0"/>
                <a:cs typeface="Times" pitchFamily="-1" charset="0"/>
              </a:rPr>
              <a:t>bla bla bla</a:t>
            </a:r>
          </a:p>
          <a:p>
            <a:r>
              <a:rPr lang="de-DE">
                <a:latin typeface="Times" pitchFamily="-1" charset="0"/>
                <a:ea typeface="Times" pitchFamily="-1" charset="0"/>
                <a:cs typeface="Times" pitchFamily="-1" charset="0"/>
              </a:rPr>
              <a:t>bla bla bla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Macintosh PowerPoint</Application>
  <PresentationFormat>Bildschirmpräsentation (4:3)</PresentationFormat>
  <Paragraphs>27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ＭＳ Ｐゴシック</vt:lpstr>
      <vt:lpstr>Calibri</vt:lpstr>
      <vt:lpstr>Courier</vt:lpstr>
      <vt:lpstr>Times</vt:lpstr>
      <vt:lpstr>Office-Design</vt:lpstr>
      <vt:lpstr>CSS Breite von Elementen bestimmen</vt:lpstr>
      <vt:lpstr>Folie 2</vt:lpstr>
      <vt:lpstr>Folie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122</cp:revision>
  <cp:lastPrinted>2010-09-12T22:07:17Z</cp:lastPrinted>
  <dcterms:created xsi:type="dcterms:W3CDTF">2012-01-29T22:40:49Z</dcterms:created>
  <dcterms:modified xsi:type="dcterms:W3CDTF">2012-01-29T22:41:35Z</dcterms:modified>
</cp:coreProperties>
</file>