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75" r:id="rId3"/>
    <p:sldId id="282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8BE81-53F3-0948-A4A4-2436762C3571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7B156-5992-084A-9F91-DF7789958D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246B6-7A94-FC41-A12E-50FDF2443E3E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BA46A-3DC6-214E-818C-019BDBAC849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CCE96-FCBF-EE41-A588-38B1DF2F13A4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9EF97-154E-EB44-BF8D-B16D0449919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6FFB4-A34D-F44B-BB5C-14CF63ECD49E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7396-2A11-2E42-B89F-AED276E7F2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31B1B-49BD-D940-8FC3-684F1AD6006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1200-0F79-A346-BDB0-AAB1552A80D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C51BE-8EF3-5847-BAE2-89D90D86AB5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5166E-ADD8-1849-A31A-983B32C6AD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322B7-1319-6F4C-853D-2A667AB0950A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38ADB-E4CD-0048-A843-00CBA5DF02D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2982F-744B-504D-9A9F-750DF27F1B77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D3F90-6F3A-B243-99FF-1D19CABB20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36B8-F544-1B4A-856C-9D5B1C1AA94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A157D-4F36-D043-9A23-E1B953A7B69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ED04B-0627-9B4A-9A68-FF885908FC8F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1CCDF-0EE9-5746-94C1-EC0AD7B172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FC2BB-E3F2-5C49-8448-85A48B350778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779B0-2C0B-B846-9CE0-472714FD55D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F18E86-B63F-6548-A306-216732D339A7}" type="datetime1">
              <a:rPr lang="de-DE"/>
              <a:pPr>
                <a:defRPr/>
              </a:pPr>
              <a:t>29.01.2012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3F488FC-48F7-964D-9CB8-A52ABDA476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Kommentare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12738" y="1635125"/>
            <a:ext cx="8229600" cy="2511425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/*	Kommentar */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312738" y="989013"/>
            <a:ext cx="8229600" cy="2511425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/* Allgemeine Definitionen */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p, h1, h2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{ 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green;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font-family : Arial, Verdana, sans-serif;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endParaRPr lang="de-DE" sz="2300" b="1">
              <a:latin typeface="Courier" pitchFamily="-1" charset="0"/>
              <a:ea typeface="Courier" pitchFamily="-1" charset="0"/>
              <a:cs typeface="Courier" pitchFamily="-1" charset="0"/>
            </a:endParaRP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/* ------------- ÜBERSCHRIFTEN -------- */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 h1, h2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{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red;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font-weight : bold;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Macintosh PowerPoint</Application>
  <PresentationFormat>Bildschirmpräsentation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ＭＳ Ｐゴシック</vt:lpstr>
      <vt:lpstr>Calibri</vt:lpstr>
      <vt:lpstr>Courier</vt:lpstr>
      <vt:lpstr>Office-Design</vt:lpstr>
      <vt:lpstr>CSS Kommentare</vt:lpstr>
      <vt:lpstr>Syntax</vt:lpstr>
      <vt:lpstr>Beispiel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95</cp:revision>
  <cp:lastPrinted>2009-09-27T18:26:07Z</cp:lastPrinted>
  <dcterms:created xsi:type="dcterms:W3CDTF">2012-01-29T22:40:47Z</dcterms:created>
  <dcterms:modified xsi:type="dcterms:W3CDTF">2012-01-29T22:41:58Z</dcterms:modified>
</cp:coreProperties>
</file>