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7" r:id="rId3"/>
    <p:sldId id="275" r:id="rId4"/>
    <p:sldId id="278" r:id="rId5"/>
    <p:sldId id="279" r:id="rId6"/>
    <p:sldId id="280" r:id="rId7"/>
    <p:sldId id="281" r:id="rId8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ittlere Formatvorlage 3 - 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034E78-7F5D-4C2E-B375-FC64B27BC917}" styleName="Dunkle Formatvorlag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E3FDE45-AF77-4B5C-9715-49D594BDF05E}" styleName="Helle Formatvorlage 1 - Akz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F2DE63D5-997A-4646-A377-4702673A728D}" styleName="Helle Formatvorlage 2 - Akz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0" d="100"/>
          <a:sy n="120" d="100"/>
        </p:scale>
        <p:origin x="-6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B12CF9-4095-7342-B38B-DD7C5A584832}" type="datetime1">
              <a:rPr lang="de-DE"/>
              <a:pPr>
                <a:defRPr/>
              </a:pPr>
              <a:t>18.01.15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7D7F9-7859-9E44-98C0-F169BA77B2C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5AB863-4103-D743-99DE-2729ED1D4EAB}" type="datetime1">
              <a:rPr lang="de-DE"/>
              <a:pPr>
                <a:defRPr/>
              </a:pPr>
              <a:t>18.01.15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27CB1-93BD-A54A-AF3F-B9CDF99F3B5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CCA89-97DA-F249-BEC0-F800A659BE8F}" type="datetime1">
              <a:rPr lang="de-DE"/>
              <a:pPr>
                <a:defRPr/>
              </a:pPr>
              <a:t>18.01.15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7B5268-FE2F-BA4B-9C58-ABCD427FB74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1D95BE-57A2-CD43-94D1-2AB656B3E737}" type="datetime1">
              <a:rPr lang="de-DE"/>
              <a:pPr>
                <a:defRPr/>
              </a:pPr>
              <a:t>18.01.15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CA56E-50CE-DD45-88D6-8DC5FD30DF7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53BD0-3973-C84D-B04F-DE9A50722C5F}" type="datetime1">
              <a:rPr lang="de-DE"/>
              <a:pPr>
                <a:defRPr/>
              </a:pPr>
              <a:t>18.01.15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077E4-3E6C-DD42-9671-BFDC8E3E366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6C49A-374B-4D4C-991E-BC8D72DB2A1B}" type="datetime1">
              <a:rPr lang="de-DE"/>
              <a:pPr>
                <a:defRPr/>
              </a:pPr>
              <a:t>18.01.15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DB29B-6EE2-0040-9255-6C734D35E5A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EEF450-5F41-2D4B-B75E-2D43A7FD70BE}" type="datetime1">
              <a:rPr lang="de-DE"/>
              <a:pPr>
                <a:defRPr/>
              </a:pPr>
              <a:t>18.01.15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6B6728-6BB5-E946-B0DC-FFB9412D7AD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795124-79FD-6148-8AC7-B4E2D8DF7C9C}" type="datetime1">
              <a:rPr lang="de-DE"/>
              <a:pPr>
                <a:defRPr/>
              </a:pPr>
              <a:t>18.01.15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40671-6F46-584B-AAB8-2703559F961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53D53-C96B-5C48-BC14-82BDEEF675BF}" type="datetime1">
              <a:rPr lang="de-DE"/>
              <a:pPr>
                <a:defRPr/>
              </a:pPr>
              <a:t>18.01.15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62EC0C-3DC4-0C41-AC12-42B121C1404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0AD84-E2C8-A448-A71B-2E47718B9D59}" type="datetime1">
              <a:rPr lang="de-DE"/>
              <a:pPr>
                <a:defRPr/>
              </a:pPr>
              <a:t>18.01.15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7D708-296C-3742-8C2D-09C0154756F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39215E-FA85-4148-A1D2-43537A72604F}" type="datetime1">
              <a:rPr lang="de-DE"/>
              <a:pPr>
                <a:defRPr/>
              </a:pPr>
              <a:t>18.01.15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0D35A-D7ED-534D-B9C3-FEE156E6FB9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Mastertitelformat bearbeiten</a:t>
            </a:r>
            <a:endParaRPr lang="de-DE"/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Mastertextformat bearbeiten</a:t>
            </a:r>
          </a:p>
          <a:p>
            <a:pPr lvl="1"/>
            <a:r>
              <a:rPr lang="en-US"/>
              <a:t>Zweite Ebene</a:t>
            </a:r>
          </a:p>
          <a:p>
            <a:pPr lvl="2"/>
            <a:r>
              <a:rPr lang="en-US"/>
              <a:t>Dritte Ebene</a:t>
            </a:r>
          </a:p>
          <a:p>
            <a:pPr lvl="3"/>
            <a:r>
              <a:rPr lang="en-US"/>
              <a:t>Vierte Ebene</a:t>
            </a:r>
          </a:p>
          <a:p>
            <a:pPr lvl="4"/>
            <a:r>
              <a:rPr lang="en-US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8704FDE-EABE-B648-869A-FA8B0C22BCE0}" type="datetime1">
              <a:rPr lang="de-DE"/>
              <a:pPr>
                <a:defRPr/>
              </a:pPr>
              <a:t>18.01.15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358B1A8-34DF-F241-A22B-CAD3D761F9F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CSS</a:t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Style-Angaben im Head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mtClean="0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Vorteil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-1" charset="0"/>
              <a:buNone/>
            </a:pPr>
            <a:r>
              <a:rPr lang="de-DE">
                <a:ea typeface="ＭＳ Ｐゴシック" pitchFamily="-1" charset="-128"/>
                <a:cs typeface="ＭＳ Ｐゴシック" pitchFamily="-1" charset="-128"/>
              </a:rPr>
              <a:t>Stile müssen nicht jedes Mal neu definiert werden!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8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Position</a:t>
            </a:r>
            <a:endParaRPr lang="de-DE" b="1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15363" name="Textfeld 9"/>
          <p:cNvSpPr txBox="1">
            <a:spLocks noChangeArrowheads="1"/>
          </p:cNvSpPr>
          <p:nvPr/>
        </p:nvSpPr>
        <p:spPr bwMode="auto">
          <a:xfrm>
            <a:off x="457200" y="1049338"/>
            <a:ext cx="8374063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de-DE" sz="3100">
                <a:solidFill>
                  <a:srgbClr val="FF0000"/>
                </a:solidFill>
              </a:rPr>
              <a:t>Im &lt;head&gt;-Bereich nach &lt;title&gt;</a:t>
            </a:r>
          </a:p>
        </p:txBody>
      </p:sp>
      <p:sp>
        <p:nvSpPr>
          <p:cNvPr id="15364" name="Inhaltsplatzhalter 2"/>
          <p:cNvSpPr>
            <a:spLocks noGrp="1"/>
          </p:cNvSpPr>
          <p:nvPr>
            <p:ph idx="1"/>
          </p:nvPr>
        </p:nvSpPr>
        <p:spPr>
          <a:xfrm>
            <a:off x="312738" y="1635125"/>
            <a:ext cx="8229600" cy="2511425"/>
          </a:xfrm>
        </p:spPr>
        <p:txBody>
          <a:bodyPr/>
          <a:lstStyle/>
          <a:p>
            <a:pPr>
              <a:buFont typeface="Arial" pitchFamily="-1" charset="0"/>
              <a:buNone/>
            </a:pPr>
            <a:r>
              <a:rPr lang="de-DE" sz="2300" b="1">
                <a:latin typeface="Courier" pitchFamily="-1" charset="0"/>
                <a:ea typeface="Courier" pitchFamily="-1" charset="0"/>
                <a:cs typeface="Courier" pitchFamily="-1" charset="0"/>
              </a:rPr>
              <a:t>&lt;html&gt;</a:t>
            </a:r>
          </a:p>
          <a:p>
            <a:pPr>
              <a:buFont typeface="Arial" pitchFamily="-1" charset="0"/>
              <a:buNone/>
            </a:pPr>
            <a:r>
              <a:rPr lang="de-DE" sz="2300" b="1">
                <a:latin typeface="Courier" pitchFamily="-1" charset="0"/>
                <a:ea typeface="Courier" pitchFamily="-1" charset="0"/>
                <a:cs typeface="Courier" pitchFamily="-1" charset="0"/>
              </a:rPr>
              <a:t>&lt;head&gt;</a:t>
            </a:r>
          </a:p>
          <a:p>
            <a:pPr>
              <a:buFont typeface="Arial" pitchFamily="-1" charset="0"/>
              <a:buNone/>
            </a:pPr>
            <a:r>
              <a:rPr lang="de-DE" sz="2300" b="1">
                <a:latin typeface="Courier" pitchFamily="-1" charset="0"/>
                <a:ea typeface="Courier" pitchFamily="-1" charset="0"/>
                <a:cs typeface="Courier" pitchFamily="-1" charset="0"/>
              </a:rPr>
              <a:t>  &lt;title&gt;TITEL&lt;/title&gt;</a:t>
            </a:r>
          </a:p>
          <a:p>
            <a:pPr>
              <a:buFont typeface="Arial" pitchFamily="-1" charset="0"/>
              <a:buNone/>
            </a:pPr>
            <a:r>
              <a:rPr lang="de-DE" sz="2300" b="1">
                <a:latin typeface="Courier" pitchFamily="-1" charset="0"/>
                <a:ea typeface="Courier" pitchFamily="-1" charset="0"/>
                <a:cs typeface="Courier" pitchFamily="-1" charset="0"/>
              </a:rPr>
              <a:t>  &lt;meta http-equiv="content-type" content="text/html; charset=iso-8859-1"&gt;</a:t>
            </a:r>
          </a:p>
          <a:p>
            <a:pPr>
              <a:buFont typeface="Arial" pitchFamily="-1" charset="0"/>
              <a:buNone/>
            </a:pPr>
            <a:r>
              <a:rPr lang="de-DE" sz="2300" b="1">
                <a:latin typeface="Courier" pitchFamily="-1" charset="0"/>
                <a:ea typeface="Courier" pitchFamily="-1" charset="0"/>
                <a:cs typeface="Courier" pitchFamily="-1" charset="0"/>
              </a:rPr>
              <a:t>  </a:t>
            </a:r>
            <a:r>
              <a:rPr lang="de-DE" sz="2300" b="1">
                <a:solidFill>
                  <a:srgbClr val="FF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&lt;style type="text/css"&gt;</a:t>
            </a:r>
          </a:p>
          <a:p>
            <a:pPr>
              <a:buFont typeface="Arial" pitchFamily="-1" charset="0"/>
              <a:buNone/>
            </a:pPr>
            <a:r>
              <a:rPr lang="de-DE" sz="2300" b="1">
                <a:solidFill>
                  <a:srgbClr val="FF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  	h1 { </a:t>
            </a:r>
          </a:p>
          <a:p>
            <a:pPr>
              <a:buFont typeface="Arial" pitchFamily="-1" charset="0"/>
              <a:buNone/>
            </a:pPr>
            <a:r>
              <a:rPr lang="de-DE" sz="2300" b="1">
                <a:solidFill>
                  <a:srgbClr val="FF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		color : green; }</a:t>
            </a:r>
          </a:p>
          <a:p>
            <a:pPr>
              <a:buFont typeface="Arial" pitchFamily="-1" charset="0"/>
              <a:buNone/>
            </a:pPr>
            <a:r>
              <a:rPr lang="de-DE" sz="2300" b="1">
                <a:solidFill>
                  <a:srgbClr val="FF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  &lt;/style&gt;</a:t>
            </a:r>
          </a:p>
          <a:p>
            <a:pPr>
              <a:buFont typeface="Arial" pitchFamily="-1" charset="0"/>
              <a:buNone/>
            </a:pPr>
            <a:r>
              <a:rPr lang="de-DE" sz="2300" b="1">
                <a:latin typeface="Courier" pitchFamily="-1" charset="0"/>
                <a:ea typeface="Courier" pitchFamily="-1" charset="0"/>
                <a:cs typeface="Courier" pitchFamily="-1" charset="0"/>
              </a:rPr>
              <a:t>&lt;/head&gt;</a:t>
            </a:r>
          </a:p>
          <a:p>
            <a:pPr>
              <a:buFont typeface="Arial" pitchFamily="-1" charset="0"/>
              <a:buNone/>
            </a:pPr>
            <a:r>
              <a:rPr lang="de-DE" sz="2300" b="1">
                <a:latin typeface="Courier" pitchFamily="-1" charset="0"/>
                <a:ea typeface="Courier" pitchFamily="-1" charset="0"/>
                <a:cs typeface="Courier" pitchFamily="-1" charset="0"/>
              </a:rPr>
              <a:t>&lt;body&gt;</a:t>
            </a:r>
          </a:p>
          <a:p>
            <a:pPr>
              <a:buFont typeface="Arial" pitchFamily="-1" charset="0"/>
              <a:buNone/>
            </a:pPr>
            <a:r>
              <a:rPr lang="de-DE" sz="2300" b="1">
                <a:latin typeface="Courier" pitchFamily="-1" charset="0"/>
                <a:ea typeface="Courier" pitchFamily="-1" charset="0"/>
                <a:cs typeface="Courier" pitchFamily="-1" charset="0"/>
              </a:rPr>
              <a:t>	&lt;h1&gt;Überschrift&lt;/h1&gt;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el 8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Syntax: &lt;style&gt;</a:t>
            </a:r>
            <a:endParaRPr lang="de-DE" b="1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16387" name="Inhaltsplatzhalter 2"/>
          <p:cNvSpPr>
            <a:spLocks noGrp="1"/>
          </p:cNvSpPr>
          <p:nvPr>
            <p:ph idx="1"/>
          </p:nvPr>
        </p:nvSpPr>
        <p:spPr>
          <a:xfrm>
            <a:off x="312738" y="1635125"/>
            <a:ext cx="6704012" cy="3008313"/>
          </a:xfrm>
        </p:spPr>
        <p:txBody>
          <a:bodyPr/>
          <a:lstStyle/>
          <a:p>
            <a:pPr>
              <a:buFont typeface="Arial" pitchFamily="-1" charset="0"/>
              <a:buNone/>
            </a:pPr>
            <a:r>
              <a:rPr lang="de-DE" sz="3700" b="1">
                <a:solidFill>
                  <a:srgbClr val="FF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&lt;style type="text/css"&gt;</a:t>
            </a:r>
          </a:p>
          <a:p>
            <a:pPr>
              <a:buFont typeface="Arial" pitchFamily="-1" charset="0"/>
              <a:buNone/>
            </a:pPr>
            <a:r>
              <a:rPr lang="de-DE" sz="3700" b="1">
                <a:latin typeface="Courier" pitchFamily="-1" charset="0"/>
                <a:ea typeface="Courier" pitchFamily="-1" charset="0"/>
                <a:cs typeface="Courier" pitchFamily="-1" charset="0"/>
              </a:rPr>
              <a:t> </a:t>
            </a:r>
            <a:r>
              <a:rPr lang="de-DE" sz="3700" b="1">
                <a:solidFill>
                  <a:srgbClr val="0000FF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h1 </a:t>
            </a:r>
          </a:p>
          <a:p>
            <a:pPr>
              <a:buFont typeface="Arial" pitchFamily="-1" charset="0"/>
              <a:buNone/>
            </a:pPr>
            <a:r>
              <a:rPr lang="de-DE" sz="3700" b="1">
                <a:solidFill>
                  <a:srgbClr val="E46C0A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	{ </a:t>
            </a:r>
          </a:p>
          <a:p>
            <a:pPr>
              <a:buFont typeface="Arial" pitchFamily="-1" charset="0"/>
              <a:buNone/>
            </a:pPr>
            <a:r>
              <a:rPr lang="de-DE" sz="3700" b="1">
                <a:solidFill>
                  <a:srgbClr val="E46C0A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	color : green;</a:t>
            </a:r>
          </a:p>
          <a:p>
            <a:pPr>
              <a:buFont typeface="Arial" pitchFamily="-1" charset="0"/>
              <a:buNone/>
            </a:pPr>
            <a:r>
              <a:rPr lang="de-DE" sz="3700" b="1">
                <a:solidFill>
                  <a:srgbClr val="E46C0A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	}</a:t>
            </a:r>
          </a:p>
          <a:p>
            <a:pPr>
              <a:buFont typeface="Arial" pitchFamily="-1" charset="0"/>
              <a:buNone/>
            </a:pPr>
            <a:r>
              <a:rPr lang="de-DE" sz="3700" b="1">
                <a:solidFill>
                  <a:srgbClr val="FF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  &lt;/style&gt;</a:t>
            </a:r>
          </a:p>
        </p:txBody>
      </p:sp>
      <p:sp>
        <p:nvSpPr>
          <p:cNvPr id="16388" name="Textfeld 4"/>
          <p:cNvSpPr txBox="1">
            <a:spLocks noChangeArrowheads="1"/>
          </p:cNvSpPr>
          <p:nvPr/>
        </p:nvSpPr>
        <p:spPr bwMode="auto">
          <a:xfrm>
            <a:off x="7037388" y="3536950"/>
            <a:ext cx="2106612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600" b="1" i="1">
                <a:solidFill>
                  <a:srgbClr val="FF0000"/>
                </a:solidFill>
              </a:rPr>
              <a:t>&lt;style&gt;-Tag</a:t>
            </a:r>
          </a:p>
        </p:txBody>
      </p:sp>
      <p:cxnSp>
        <p:nvCxnSpPr>
          <p:cNvPr id="7" name="Gewinkelte Verbindung 6"/>
          <p:cNvCxnSpPr>
            <a:stCxn id="16388" idx="0"/>
          </p:cNvCxnSpPr>
          <p:nvPr/>
        </p:nvCxnSpPr>
        <p:spPr>
          <a:xfrm rot="16200000" flipV="1">
            <a:off x="6804819" y="2251869"/>
            <a:ext cx="1497012" cy="1073150"/>
          </a:xfrm>
          <a:prstGeom prst="bentConnector3">
            <a:avLst>
              <a:gd name="adj1" fmla="val 100105"/>
            </a:avLst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Gewinkelte Verbindung 13"/>
          <p:cNvCxnSpPr>
            <a:stCxn id="16388" idx="2"/>
          </p:cNvCxnSpPr>
          <p:nvPr/>
        </p:nvCxnSpPr>
        <p:spPr>
          <a:xfrm rot="5400000">
            <a:off x="4965700" y="2300288"/>
            <a:ext cx="1395413" cy="4852987"/>
          </a:xfrm>
          <a:prstGeom prst="bentConnector2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391" name="Textfeld 18"/>
          <p:cNvSpPr txBox="1">
            <a:spLocks noChangeArrowheads="1"/>
          </p:cNvSpPr>
          <p:nvPr/>
        </p:nvSpPr>
        <p:spPr bwMode="auto">
          <a:xfrm>
            <a:off x="5864225" y="2414588"/>
            <a:ext cx="1581150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600" b="1" i="1">
                <a:solidFill>
                  <a:srgbClr val="0000FF"/>
                </a:solidFill>
              </a:rPr>
              <a:t>Selektor</a:t>
            </a:r>
          </a:p>
        </p:txBody>
      </p:sp>
      <p:cxnSp>
        <p:nvCxnSpPr>
          <p:cNvPr id="21" name="Gerade Verbindung 20"/>
          <p:cNvCxnSpPr/>
          <p:nvPr/>
        </p:nvCxnSpPr>
        <p:spPr>
          <a:xfrm rot="10800000">
            <a:off x="1217613" y="2665413"/>
            <a:ext cx="4646612" cy="1587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feld 21"/>
          <p:cNvSpPr txBox="1"/>
          <p:nvPr/>
        </p:nvSpPr>
        <p:spPr>
          <a:xfrm>
            <a:off x="5013325" y="3783013"/>
            <a:ext cx="2192338" cy="4921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sz="2600" b="1" i="1">
                <a:solidFill>
                  <a:schemeClr val="accent6">
                    <a:lumMod val="75000"/>
                  </a:schemeClr>
                </a:solidFill>
                <a:latin typeface="Arial" charset="0"/>
                <a:ea typeface="ＭＳ Ｐゴシック" charset="-128"/>
                <a:cs typeface="ＭＳ Ｐゴシック" charset="-128"/>
              </a:rPr>
              <a:t>Definitionen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el 8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Syntax: { ... }</a:t>
            </a:r>
            <a:endParaRPr lang="de-DE" b="1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17411" name="Inhaltsplatzhalter 2"/>
          <p:cNvSpPr>
            <a:spLocks noGrp="1"/>
          </p:cNvSpPr>
          <p:nvPr>
            <p:ph idx="1"/>
          </p:nvPr>
        </p:nvSpPr>
        <p:spPr>
          <a:xfrm>
            <a:off x="312738" y="1635125"/>
            <a:ext cx="8229600" cy="3008313"/>
          </a:xfrm>
        </p:spPr>
        <p:txBody>
          <a:bodyPr/>
          <a:lstStyle/>
          <a:p>
            <a:pPr>
              <a:buFont typeface="Arial" pitchFamily="-1" charset="0"/>
              <a:buNone/>
            </a:pPr>
            <a:r>
              <a:rPr lang="de-DE" sz="3700" b="1">
                <a:solidFill>
                  <a:srgbClr val="00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&lt;style type="text/css"&gt;</a:t>
            </a:r>
          </a:p>
          <a:p>
            <a:pPr>
              <a:buFont typeface="Arial" pitchFamily="-1" charset="0"/>
              <a:buNone/>
            </a:pPr>
            <a:r>
              <a:rPr lang="de-DE" sz="3700" b="1">
                <a:solidFill>
                  <a:srgbClr val="00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 h1 </a:t>
            </a:r>
          </a:p>
          <a:p>
            <a:pPr>
              <a:buFont typeface="Arial" pitchFamily="-1" charset="0"/>
              <a:buNone/>
            </a:pPr>
            <a:r>
              <a:rPr lang="de-DE" sz="3700" b="1">
                <a:solidFill>
                  <a:srgbClr val="00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	</a:t>
            </a:r>
            <a:r>
              <a:rPr lang="de-DE" sz="3700" b="1">
                <a:solidFill>
                  <a:srgbClr val="FF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{</a:t>
            </a:r>
            <a:r>
              <a:rPr lang="de-DE" sz="3700" b="1">
                <a:solidFill>
                  <a:srgbClr val="00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 </a:t>
            </a:r>
          </a:p>
          <a:p>
            <a:pPr>
              <a:buFont typeface="Arial" pitchFamily="-1" charset="0"/>
              <a:buNone/>
            </a:pPr>
            <a:r>
              <a:rPr lang="de-DE" sz="3700" b="1">
                <a:solidFill>
                  <a:srgbClr val="00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	color : green;</a:t>
            </a:r>
          </a:p>
          <a:p>
            <a:pPr>
              <a:buFont typeface="Arial" pitchFamily="-1" charset="0"/>
              <a:buNone/>
            </a:pPr>
            <a:r>
              <a:rPr lang="de-DE" sz="3700" b="1">
                <a:solidFill>
                  <a:srgbClr val="00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	</a:t>
            </a:r>
            <a:r>
              <a:rPr lang="de-DE" sz="3700" b="1">
                <a:solidFill>
                  <a:srgbClr val="FF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}</a:t>
            </a:r>
          </a:p>
          <a:p>
            <a:pPr>
              <a:buFont typeface="Arial" pitchFamily="-1" charset="0"/>
              <a:buNone/>
            </a:pPr>
            <a:r>
              <a:rPr lang="de-DE" sz="3700" b="1">
                <a:solidFill>
                  <a:srgbClr val="00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  &lt;/style&gt;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el 8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Mehrere Deklarationen im Head</a:t>
            </a:r>
            <a:endParaRPr lang="de-DE" b="1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18435" name="Inhaltsplatzhalter 2"/>
          <p:cNvSpPr>
            <a:spLocks noGrp="1"/>
          </p:cNvSpPr>
          <p:nvPr>
            <p:ph idx="1"/>
          </p:nvPr>
        </p:nvSpPr>
        <p:spPr>
          <a:xfrm>
            <a:off x="155575" y="927100"/>
            <a:ext cx="8839200" cy="4527550"/>
          </a:xfrm>
        </p:spPr>
        <p:txBody>
          <a:bodyPr/>
          <a:lstStyle/>
          <a:p>
            <a:pPr>
              <a:buFont typeface="Arial" pitchFamily="-1" charset="0"/>
              <a:buNone/>
            </a:pPr>
            <a:r>
              <a:rPr lang="de-DE" sz="2200" b="1">
                <a:solidFill>
                  <a:srgbClr val="00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&lt;style type="text/css"&gt;</a:t>
            </a:r>
          </a:p>
          <a:p>
            <a:pPr>
              <a:buFont typeface="Arial" pitchFamily="-1" charset="0"/>
              <a:buNone/>
            </a:pPr>
            <a:r>
              <a:rPr lang="de-DE" sz="2200" b="1">
                <a:solidFill>
                  <a:srgbClr val="00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 p</a:t>
            </a:r>
          </a:p>
          <a:p>
            <a:pPr>
              <a:buFont typeface="Arial" pitchFamily="-1" charset="0"/>
              <a:buNone/>
            </a:pPr>
            <a:r>
              <a:rPr lang="de-DE" sz="2200" b="1">
                <a:solidFill>
                  <a:srgbClr val="00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	</a:t>
            </a:r>
            <a:r>
              <a:rPr lang="de-DE" sz="2200" b="1">
                <a:latin typeface="Courier" pitchFamily="-1" charset="0"/>
                <a:ea typeface="Courier" pitchFamily="-1" charset="0"/>
                <a:cs typeface="Courier" pitchFamily="-1" charset="0"/>
              </a:rPr>
              <a:t>{ </a:t>
            </a:r>
          </a:p>
          <a:p>
            <a:pPr>
              <a:buFont typeface="Arial" pitchFamily="-1" charset="0"/>
              <a:buNone/>
            </a:pPr>
            <a:r>
              <a:rPr lang="de-DE" sz="2200" b="1">
                <a:latin typeface="Courier" pitchFamily="-1" charset="0"/>
                <a:ea typeface="Courier" pitchFamily="-1" charset="0"/>
                <a:cs typeface="Courier" pitchFamily="-1" charset="0"/>
              </a:rPr>
              <a:t>	color : green</a:t>
            </a:r>
            <a:r>
              <a:rPr lang="de-DE" sz="2200" b="1">
                <a:solidFill>
                  <a:srgbClr val="FF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;</a:t>
            </a:r>
          </a:p>
          <a:p>
            <a:pPr>
              <a:buFont typeface="Arial" pitchFamily="-1" charset="0"/>
              <a:buNone/>
            </a:pPr>
            <a:r>
              <a:rPr lang="de-DE" sz="2200" b="1">
                <a:latin typeface="Courier" pitchFamily="-1" charset="0"/>
                <a:ea typeface="Courier" pitchFamily="-1" charset="0"/>
                <a:cs typeface="Courier" pitchFamily="-1" charset="0"/>
              </a:rPr>
              <a:t>	font-size : 14px</a:t>
            </a:r>
            <a:r>
              <a:rPr lang="de-DE" sz="2200" b="1">
                <a:solidFill>
                  <a:srgbClr val="FF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;</a:t>
            </a:r>
          </a:p>
          <a:p>
            <a:pPr>
              <a:buFont typeface="Arial" pitchFamily="-1" charset="0"/>
              <a:buNone/>
            </a:pPr>
            <a:r>
              <a:rPr lang="de-DE" sz="2200" b="1">
                <a:latin typeface="Courier" pitchFamily="-1" charset="0"/>
                <a:ea typeface="Courier" pitchFamily="-1" charset="0"/>
                <a:cs typeface="Courier" pitchFamily="-1" charset="0"/>
              </a:rPr>
              <a:t>	line-height : 140%</a:t>
            </a:r>
            <a:r>
              <a:rPr lang="de-DE" sz="2200" b="1">
                <a:solidFill>
                  <a:srgbClr val="FF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;</a:t>
            </a:r>
          </a:p>
          <a:p>
            <a:pPr>
              <a:buFont typeface="Arial" pitchFamily="-1" charset="0"/>
              <a:buNone/>
            </a:pPr>
            <a:r>
              <a:rPr lang="de-DE" sz="2200" b="1">
                <a:latin typeface="Courier" pitchFamily="-1" charset="0"/>
                <a:ea typeface="Courier" pitchFamily="-1" charset="0"/>
                <a:cs typeface="Courier" pitchFamily="-1" charset="0"/>
              </a:rPr>
              <a:t>	font-family : Arial, Verdana, sans-serif</a:t>
            </a:r>
            <a:r>
              <a:rPr lang="de-DE" sz="2200" b="1">
                <a:solidFill>
                  <a:srgbClr val="FF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;</a:t>
            </a:r>
          </a:p>
          <a:p>
            <a:pPr>
              <a:buFont typeface="Arial" pitchFamily="-1" charset="0"/>
              <a:buNone/>
            </a:pPr>
            <a:r>
              <a:rPr lang="de-DE" sz="2200" b="1">
                <a:latin typeface="Courier" pitchFamily="-1" charset="0"/>
                <a:ea typeface="Courier" pitchFamily="-1" charset="0"/>
                <a:cs typeface="Courier" pitchFamily="-1" charset="0"/>
              </a:rPr>
              <a:t>	}</a:t>
            </a:r>
          </a:p>
          <a:p>
            <a:pPr>
              <a:buFont typeface="Arial" pitchFamily="-1" charset="0"/>
              <a:buNone/>
            </a:pPr>
            <a:r>
              <a:rPr lang="de-DE" sz="2200" b="1">
                <a:latin typeface="Courier" pitchFamily="-1" charset="0"/>
                <a:ea typeface="Courier" pitchFamily="-1" charset="0"/>
                <a:cs typeface="Courier" pitchFamily="-1" charset="0"/>
              </a:rPr>
              <a:t> h1</a:t>
            </a:r>
          </a:p>
          <a:p>
            <a:pPr>
              <a:buFont typeface="Arial" pitchFamily="-1" charset="0"/>
              <a:buNone/>
            </a:pPr>
            <a:r>
              <a:rPr lang="de-DE" sz="2200" b="1">
                <a:latin typeface="Courier" pitchFamily="-1" charset="0"/>
                <a:ea typeface="Courier" pitchFamily="-1" charset="0"/>
                <a:cs typeface="Courier" pitchFamily="-1" charset="0"/>
              </a:rPr>
              <a:t>	{</a:t>
            </a:r>
          </a:p>
          <a:p>
            <a:pPr>
              <a:buFont typeface="Arial" pitchFamily="-1" charset="0"/>
              <a:buNone/>
            </a:pPr>
            <a:r>
              <a:rPr lang="de-DE" sz="2200" b="1">
                <a:latin typeface="Courier" pitchFamily="-1" charset="0"/>
                <a:ea typeface="Courier" pitchFamily="-1" charset="0"/>
                <a:cs typeface="Courier" pitchFamily="-1" charset="0"/>
              </a:rPr>
              <a:t>	color : red</a:t>
            </a:r>
            <a:r>
              <a:rPr lang="de-DE" sz="2200" b="1">
                <a:solidFill>
                  <a:srgbClr val="FF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;</a:t>
            </a:r>
          </a:p>
          <a:p>
            <a:pPr>
              <a:buFont typeface="Arial" pitchFamily="-1" charset="0"/>
              <a:buNone/>
            </a:pPr>
            <a:r>
              <a:rPr lang="de-DE" sz="2200" b="1">
                <a:latin typeface="Courier" pitchFamily="-1" charset="0"/>
                <a:ea typeface="Courier" pitchFamily="-1" charset="0"/>
                <a:cs typeface="Courier" pitchFamily="-1" charset="0"/>
              </a:rPr>
              <a:t>	font-size : 24px</a:t>
            </a:r>
            <a:r>
              <a:rPr lang="de-DE" sz="2200" b="1">
                <a:solidFill>
                  <a:srgbClr val="FF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;</a:t>
            </a:r>
          </a:p>
          <a:p>
            <a:pPr>
              <a:buFont typeface="Arial" pitchFamily="-1" charset="0"/>
              <a:buNone/>
            </a:pPr>
            <a:r>
              <a:rPr lang="de-DE" sz="2200" b="1">
                <a:latin typeface="Courier" pitchFamily="-1" charset="0"/>
                <a:ea typeface="Courier" pitchFamily="-1" charset="0"/>
                <a:cs typeface="Courier" pitchFamily="-1" charset="0"/>
              </a:rPr>
              <a:t>	}</a:t>
            </a:r>
          </a:p>
          <a:p>
            <a:pPr>
              <a:buFont typeface="Arial" pitchFamily="-1" charset="0"/>
              <a:buNone/>
            </a:pPr>
            <a:r>
              <a:rPr lang="de-DE" sz="2200" b="1">
                <a:latin typeface="Courier" pitchFamily="-1" charset="0"/>
                <a:ea typeface="Courier" pitchFamily="-1" charset="0"/>
                <a:cs typeface="Courier" pitchFamily="-1" charset="0"/>
              </a:rPr>
              <a:t>&lt;/style&gt;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el 8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de-DE">
                <a:ea typeface="ＭＳ Ｐゴシック" pitchFamily="-1" charset="-128"/>
                <a:cs typeface="ＭＳ Ｐゴシック" pitchFamily="-1" charset="-128"/>
              </a:rPr>
              <a:t>Mehrere Selektoren gruppieren</a:t>
            </a:r>
            <a:endParaRPr lang="de-DE" b="1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19459" name="Inhaltsplatzhalter 2"/>
          <p:cNvSpPr>
            <a:spLocks noGrp="1"/>
          </p:cNvSpPr>
          <p:nvPr>
            <p:ph idx="1"/>
          </p:nvPr>
        </p:nvSpPr>
        <p:spPr>
          <a:xfrm>
            <a:off x="155575" y="927100"/>
            <a:ext cx="8839200" cy="4527550"/>
          </a:xfrm>
        </p:spPr>
        <p:txBody>
          <a:bodyPr/>
          <a:lstStyle/>
          <a:p>
            <a:pPr>
              <a:buFont typeface="Arial" pitchFamily="-1" charset="0"/>
              <a:buNone/>
            </a:pPr>
            <a:r>
              <a:rPr lang="de-DE" sz="2200" b="1">
                <a:solidFill>
                  <a:srgbClr val="00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&lt;style type="text/css"&gt;</a:t>
            </a:r>
          </a:p>
          <a:p>
            <a:pPr>
              <a:buFont typeface="Arial" pitchFamily="-1" charset="0"/>
              <a:buNone/>
            </a:pPr>
            <a:r>
              <a:rPr lang="de-DE" sz="2200" b="1">
                <a:solidFill>
                  <a:srgbClr val="00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 p, h1, h2</a:t>
            </a:r>
          </a:p>
          <a:p>
            <a:pPr>
              <a:buFont typeface="Arial" pitchFamily="-1" charset="0"/>
              <a:buNone/>
            </a:pPr>
            <a:r>
              <a:rPr lang="de-DE" sz="2200" b="1">
                <a:solidFill>
                  <a:srgbClr val="00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	</a:t>
            </a:r>
            <a:r>
              <a:rPr lang="de-DE" sz="2200" b="1">
                <a:latin typeface="Courier" pitchFamily="-1" charset="0"/>
                <a:ea typeface="Courier" pitchFamily="-1" charset="0"/>
                <a:cs typeface="Courier" pitchFamily="-1" charset="0"/>
              </a:rPr>
              <a:t>{ </a:t>
            </a:r>
          </a:p>
          <a:p>
            <a:pPr>
              <a:buFont typeface="Arial" pitchFamily="-1" charset="0"/>
              <a:buNone/>
            </a:pPr>
            <a:r>
              <a:rPr lang="de-DE" sz="2200" b="1">
                <a:latin typeface="Courier" pitchFamily="-1" charset="0"/>
                <a:ea typeface="Courier" pitchFamily="-1" charset="0"/>
                <a:cs typeface="Courier" pitchFamily="-1" charset="0"/>
              </a:rPr>
              <a:t>	color : green</a:t>
            </a:r>
            <a:r>
              <a:rPr lang="de-DE" sz="2200" b="1">
                <a:solidFill>
                  <a:srgbClr val="FF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;</a:t>
            </a:r>
          </a:p>
          <a:p>
            <a:pPr>
              <a:buFont typeface="Arial" pitchFamily="-1" charset="0"/>
              <a:buNone/>
            </a:pPr>
            <a:r>
              <a:rPr lang="de-DE" sz="2200" b="1">
                <a:latin typeface="Courier" pitchFamily="-1" charset="0"/>
                <a:ea typeface="Courier" pitchFamily="-1" charset="0"/>
                <a:cs typeface="Courier" pitchFamily="-1" charset="0"/>
              </a:rPr>
              <a:t>	font-family : Arial, Verdana, sans-serif</a:t>
            </a:r>
            <a:r>
              <a:rPr lang="de-DE" sz="2200" b="1">
                <a:solidFill>
                  <a:srgbClr val="FF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;</a:t>
            </a:r>
          </a:p>
          <a:p>
            <a:pPr>
              <a:buFont typeface="Arial" pitchFamily="-1" charset="0"/>
              <a:buNone/>
            </a:pPr>
            <a:r>
              <a:rPr lang="de-DE" sz="2200" b="1">
                <a:latin typeface="Courier" pitchFamily="-1" charset="0"/>
                <a:ea typeface="Courier" pitchFamily="-1" charset="0"/>
                <a:cs typeface="Courier" pitchFamily="-1" charset="0"/>
              </a:rPr>
              <a:t>	}</a:t>
            </a:r>
          </a:p>
          <a:p>
            <a:pPr>
              <a:buFont typeface="Arial" pitchFamily="-1" charset="0"/>
              <a:buNone/>
            </a:pPr>
            <a:r>
              <a:rPr lang="de-DE" sz="2200" b="1">
                <a:latin typeface="Courier" pitchFamily="-1" charset="0"/>
                <a:ea typeface="Courier" pitchFamily="-1" charset="0"/>
                <a:cs typeface="Courier" pitchFamily="-1" charset="0"/>
              </a:rPr>
              <a:t> h1, h2</a:t>
            </a:r>
          </a:p>
          <a:p>
            <a:pPr>
              <a:buFont typeface="Arial" pitchFamily="-1" charset="0"/>
              <a:buNone/>
            </a:pPr>
            <a:r>
              <a:rPr lang="de-DE" sz="2200" b="1">
                <a:latin typeface="Courier" pitchFamily="-1" charset="0"/>
                <a:ea typeface="Courier" pitchFamily="-1" charset="0"/>
                <a:cs typeface="Courier" pitchFamily="-1" charset="0"/>
              </a:rPr>
              <a:t>	{</a:t>
            </a:r>
          </a:p>
          <a:p>
            <a:pPr>
              <a:buFont typeface="Arial" pitchFamily="-1" charset="0"/>
              <a:buNone/>
            </a:pPr>
            <a:r>
              <a:rPr lang="de-DE" sz="2200" b="1">
                <a:latin typeface="Courier" pitchFamily="-1" charset="0"/>
                <a:ea typeface="Courier" pitchFamily="-1" charset="0"/>
                <a:cs typeface="Courier" pitchFamily="-1" charset="0"/>
              </a:rPr>
              <a:t>	color : red</a:t>
            </a:r>
            <a:r>
              <a:rPr lang="de-DE" sz="2200" b="1">
                <a:solidFill>
                  <a:srgbClr val="FF0000"/>
                </a:solidFill>
                <a:latin typeface="Courier" pitchFamily="-1" charset="0"/>
                <a:ea typeface="Courier" pitchFamily="-1" charset="0"/>
                <a:cs typeface="Courier" pitchFamily="-1" charset="0"/>
              </a:rPr>
              <a:t>;</a:t>
            </a:r>
          </a:p>
          <a:p>
            <a:pPr>
              <a:buFont typeface="Arial" pitchFamily="-1" charset="0"/>
              <a:buNone/>
            </a:pPr>
            <a:r>
              <a:rPr lang="de-DE" sz="2200" b="1">
                <a:latin typeface="Courier" pitchFamily="-1" charset="0"/>
                <a:ea typeface="Courier" pitchFamily="-1" charset="0"/>
                <a:cs typeface="Courier" pitchFamily="-1" charset="0"/>
              </a:rPr>
              <a:t>	font-weight : bold;</a:t>
            </a:r>
            <a:endParaRPr lang="de-DE" sz="2200" b="1">
              <a:solidFill>
                <a:srgbClr val="FF0000"/>
              </a:solidFill>
              <a:latin typeface="Courier" pitchFamily="-1" charset="0"/>
              <a:ea typeface="Courier" pitchFamily="-1" charset="0"/>
              <a:cs typeface="Courier" pitchFamily="-1" charset="0"/>
            </a:endParaRPr>
          </a:p>
          <a:p>
            <a:pPr>
              <a:buFont typeface="Arial" pitchFamily="-1" charset="0"/>
              <a:buNone/>
            </a:pPr>
            <a:r>
              <a:rPr lang="de-DE" sz="2200" b="1">
                <a:latin typeface="Courier" pitchFamily="-1" charset="0"/>
                <a:ea typeface="Courier" pitchFamily="-1" charset="0"/>
                <a:cs typeface="Courier" pitchFamily="-1" charset="0"/>
              </a:rPr>
              <a:t>	}</a:t>
            </a:r>
          </a:p>
          <a:p>
            <a:pPr>
              <a:buFont typeface="Arial" pitchFamily="-1" charset="0"/>
              <a:buNone/>
            </a:pPr>
            <a:r>
              <a:rPr lang="de-DE" sz="2200" b="1">
                <a:latin typeface="Courier" pitchFamily="-1" charset="0"/>
                <a:ea typeface="Courier" pitchFamily="-1" charset="0"/>
                <a:cs typeface="Courier" pitchFamily="-1" charset="0"/>
              </a:rPr>
              <a:t>&lt;/style&gt;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</Words>
  <Application>Microsoft Macintosh PowerPoint</Application>
  <PresentationFormat>Bildschirmpräsentation (4:3)</PresentationFormat>
  <Paragraphs>61</Paragraphs>
  <Slides>7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8" baseType="lpstr">
      <vt:lpstr>Office-Design</vt:lpstr>
      <vt:lpstr>CSS Style-Angaben im Head</vt:lpstr>
      <vt:lpstr>Vorteil</vt:lpstr>
      <vt:lpstr>Position</vt:lpstr>
      <vt:lpstr>Syntax: &lt;style&gt;</vt:lpstr>
      <vt:lpstr>Syntax: { ... }</vt:lpstr>
      <vt:lpstr>Mehrere Deklarationen im Head</vt:lpstr>
      <vt:lpstr>Mehrere Selektoren gruppieren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HTML: Tabellen</dc:title>
  <dc:creator>Bert</dc:creator>
  <cp:lastModifiedBy>B. M.</cp:lastModifiedBy>
  <cp:revision>93</cp:revision>
  <cp:lastPrinted>2009-09-27T18:17:08Z</cp:lastPrinted>
  <dcterms:created xsi:type="dcterms:W3CDTF">2012-01-29T22:40:46Z</dcterms:created>
  <dcterms:modified xsi:type="dcterms:W3CDTF">2015-01-18T22:12:34Z</dcterms:modified>
</cp:coreProperties>
</file>