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docProps/core.xml" ContentType="application/vnd.openxmlformats-package.core-properties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handoutMasters/handoutMaster1.xml" ContentType="application/vnd.openxmlformats-officedocument.presentationml.handoutMaster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handoutMasterIdLst>
    <p:handoutMasterId r:id="rId9"/>
  </p:handoutMasterIdLst>
  <p:sldIdLst>
    <p:sldId id="267" r:id="rId2"/>
    <p:sldId id="260" r:id="rId3"/>
    <p:sldId id="262" r:id="rId4"/>
    <p:sldId id="266" r:id="rId5"/>
    <p:sldId id="264" r:id="rId6"/>
    <p:sldId id="265" r:id="rId7"/>
    <p:sldId id="261" r:id="rId8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sz="1400" kern="1200">
        <a:solidFill>
          <a:schemeClr val="tx1"/>
        </a:solidFill>
        <a:latin typeface="Courier New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50" d="100"/>
          <a:sy n="150" d="100"/>
        </p:scale>
        <p:origin x="-1056" y="-96"/>
      </p:cViewPr>
      <p:guideLst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ourier New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ourier New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ourier New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ourier New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2A3A73BE-5913-8A40-9704-5A8C22C0050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E911D-5194-404C-93B6-3D2B9804AC7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B2140-A82C-6041-AB2D-92524E429D4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F6813-70FE-9949-B4F3-01D230395BA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20BEC-9CCB-1C4B-AE96-782E375BA9C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62CF2-0AE7-B94D-9B0B-DFEA8AD4C67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233D6-9469-E04F-9341-CCBDA40B598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0272F-EE62-3D4E-8294-08A51E516A6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A1E87B-B397-914B-B813-334BDD61A61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61278-407B-B948-B316-D85EAF6A932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D5E1E-2B0A-4F4E-B664-675427C149C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D0EAF-EB7A-7D4C-B7BB-6F0A130F167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Klicken Sie, um die Formate des Vorlagentextes zu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1AE25A8-D1F1-2B4D-ABD9-93911493ACE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>
          <a:xfrm>
            <a:off x="685800" y="2667000"/>
            <a:ext cx="7772400" cy="1143000"/>
          </a:xfrm>
        </p:spPr>
        <p:txBody>
          <a:bodyPr/>
          <a:lstStyle/>
          <a:p>
            <a:pPr eaLnBrk="1" hangingPunct="1"/>
            <a:r>
              <a:rPr lang="de-DE" sz="5700" b="1">
                <a:solidFill>
                  <a:srgbClr val="FF0000"/>
                </a:solidFill>
                <a:ea typeface="ＭＳ Ｐゴシック" pitchFamily="-1" charset="-128"/>
                <a:cs typeface="ＭＳ Ｐゴシック" pitchFamily="-1" charset="-128"/>
              </a:rPr>
              <a:t>Websites</a:t>
            </a:r>
            <a:r>
              <a:rPr lang="de-DE">
                <a:ea typeface="ＭＳ Ｐゴシック" pitchFamily="-1" charset="-128"/>
                <a:cs typeface="ＭＳ Ｐゴシック" pitchFamily="-1" charset="-128"/>
              </a:rPr>
              <a:t>: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/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Verzeichnisse und Seiten;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index-Seite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Bild 1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066800"/>
            <a:ext cx="508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4546600" y="1684338"/>
            <a:ext cx="1571625" cy="601662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/>
              <a:t>Ordnername:</a:t>
            </a:r>
          </a:p>
          <a:p>
            <a:pPr algn="ctr"/>
            <a:r>
              <a:rPr lang="de-DE" sz="1800" b="1"/>
              <a:t>meineseite</a:t>
            </a:r>
          </a:p>
        </p:txBody>
      </p:sp>
      <p:sp>
        <p:nvSpPr>
          <p:cNvPr id="15364" name="Text Box 22"/>
          <p:cNvSpPr txBox="1">
            <a:spLocks noChangeArrowheads="1"/>
          </p:cNvSpPr>
          <p:nvPr/>
        </p:nvSpPr>
        <p:spPr bwMode="auto">
          <a:xfrm>
            <a:off x="1182688" y="533400"/>
            <a:ext cx="5786437" cy="3079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/>
              <a:t>Auf dem Server http://www.xy.de liegt dieser Ordner:</a:t>
            </a:r>
          </a:p>
        </p:txBody>
      </p:sp>
      <p:sp>
        <p:nvSpPr>
          <p:cNvPr id="15365" name="Text Box 26"/>
          <p:cNvSpPr txBox="1">
            <a:spLocks noChangeArrowheads="1"/>
          </p:cNvSpPr>
          <p:nvPr/>
        </p:nvSpPr>
        <p:spPr bwMode="auto">
          <a:xfrm>
            <a:off x="4572000" y="3352800"/>
            <a:ext cx="3606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600" i="1"/>
              <a:t>Inhalt: irgendwelche Dateien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304800" y="1984375"/>
            <a:ext cx="4241800" cy="2120900"/>
            <a:chOff x="192" y="1250"/>
            <a:chExt cx="2672" cy="1336"/>
          </a:xfrm>
        </p:grpSpPr>
        <p:sp>
          <p:nvSpPr>
            <p:cNvPr id="15368" name="Text Box 23"/>
            <p:cNvSpPr txBox="1">
              <a:spLocks noChangeArrowheads="1"/>
            </p:cNvSpPr>
            <p:nvPr/>
          </p:nvSpPr>
          <p:spPr bwMode="auto">
            <a:xfrm>
              <a:off x="192" y="2256"/>
              <a:ext cx="1881" cy="33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de-DE"/>
                <a:t>Anfrage vom Browser:</a:t>
              </a:r>
            </a:p>
            <a:p>
              <a:r>
                <a:rPr lang="de-DE"/>
                <a:t>http://www.xy.de/meinesite</a:t>
              </a:r>
            </a:p>
          </p:txBody>
        </p:sp>
        <p:cxnSp>
          <p:nvCxnSpPr>
            <p:cNvPr id="15369" name="AutoShape 24"/>
            <p:cNvCxnSpPr>
              <a:cxnSpLocks noChangeShapeType="1"/>
              <a:stCxn id="15368" idx="0"/>
              <a:endCxn id="15363" idx="1"/>
            </p:cNvCxnSpPr>
            <p:nvPr/>
          </p:nvCxnSpPr>
          <p:spPr bwMode="auto">
            <a:xfrm rot="5400000" flipH="1" flipV="1">
              <a:off x="1495" y="887"/>
              <a:ext cx="1005" cy="1732"/>
            </a:xfrm>
            <a:prstGeom prst="curved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lg" len="lg"/>
            </a:ln>
          </p:spPr>
        </p:cxnSp>
      </p:grp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838200" y="4114800"/>
            <a:ext cx="5264150" cy="132397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000">
                <a:solidFill>
                  <a:schemeClr val="bg1"/>
                </a:solidFill>
              </a:rPr>
              <a:t>Browser sucht in diesem Ordner</a:t>
            </a:r>
          </a:p>
          <a:p>
            <a:r>
              <a:rPr lang="de-DE" sz="2000">
                <a:solidFill>
                  <a:schemeClr val="bg1"/>
                </a:solidFill>
              </a:rPr>
              <a:t>nach einer Seite namens</a:t>
            </a:r>
          </a:p>
          <a:p>
            <a:r>
              <a:rPr lang="de-DE" sz="2000" b="1">
                <a:solidFill>
                  <a:schemeClr val="bg1"/>
                </a:solidFill>
              </a:rPr>
              <a:t>index.html</a:t>
            </a:r>
            <a:r>
              <a:rPr lang="de-DE" sz="2000">
                <a:solidFill>
                  <a:schemeClr val="bg1"/>
                </a:solidFill>
              </a:rPr>
              <a:t>, </a:t>
            </a:r>
            <a:r>
              <a:rPr lang="de-DE" sz="2000" b="1">
                <a:solidFill>
                  <a:schemeClr val="bg1"/>
                </a:solidFill>
              </a:rPr>
              <a:t>index.htm,</a:t>
            </a:r>
          </a:p>
          <a:p>
            <a:r>
              <a:rPr lang="de-DE" sz="2000" b="1">
                <a:solidFill>
                  <a:schemeClr val="bg1"/>
                </a:solidFill>
              </a:rPr>
              <a:t>index.php o.ä. </a:t>
            </a:r>
            <a:r>
              <a:rPr lang="de-DE" sz="2000">
                <a:solidFill>
                  <a:schemeClr val="bg1"/>
                </a:solidFill>
              </a:rPr>
              <a:t>um sie anzuzeigen.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7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Bild 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066800"/>
            <a:ext cx="508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4546600" y="1684338"/>
            <a:ext cx="1571625" cy="601662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/>
              <a:t>Ordnername:</a:t>
            </a:r>
          </a:p>
          <a:p>
            <a:pPr algn="ctr"/>
            <a:r>
              <a:rPr lang="de-DE" sz="1800" b="1"/>
              <a:t>meineseite</a:t>
            </a:r>
          </a:p>
        </p:txBody>
      </p:sp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304800" y="3581400"/>
            <a:ext cx="3094038" cy="5238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Anfrage vom Browser:</a:t>
            </a:r>
          </a:p>
          <a:p>
            <a:r>
              <a:rPr lang="de-DE"/>
              <a:t>http://www.xy.de/meineseite</a:t>
            </a:r>
          </a:p>
        </p:txBody>
      </p:sp>
      <p:cxnSp>
        <p:nvCxnSpPr>
          <p:cNvPr id="16389" name="AutoShape 8"/>
          <p:cNvCxnSpPr>
            <a:cxnSpLocks noChangeShapeType="1"/>
            <a:stCxn id="16388" idx="0"/>
            <a:endCxn id="16387" idx="1"/>
          </p:cNvCxnSpPr>
          <p:nvPr/>
        </p:nvCxnSpPr>
        <p:spPr bwMode="auto">
          <a:xfrm rot="5400000" flipH="1" flipV="1">
            <a:off x="2401094" y="1435894"/>
            <a:ext cx="1595437" cy="269557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</p:spPr>
      </p:cxnSp>
      <p:sp>
        <p:nvSpPr>
          <p:cNvPr id="16390" name="Text Box 9"/>
          <p:cNvSpPr txBox="1">
            <a:spLocks noChangeArrowheads="1"/>
          </p:cNvSpPr>
          <p:nvPr/>
        </p:nvSpPr>
        <p:spPr bwMode="auto">
          <a:xfrm>
            <a:off x="838200" y="4114800"/>
            <a:ext cx="6648450" cy="1938338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000" b="1"/>
              <a:t>Wird KEINE Seite namens</a:t>
            </a:r>
          </a:p>
          <a:p>
            <a:r>
              <a:rPr lang="de-DE" sz="2000" b="1"/>
              <a:t>index.htm, index.html, index.php</a:t>
            </a:r>
          </a:p>
          <a:p>
            <a:r>
              <a:rPr lang="de-DE" sz="2000" b="1"/>
              <a:t>o.ä. gefunden, zeigt der Browser</a:t>
            </a:r>
          </a:p>
          <a:p>
            <a:r>
              <a:rPr lang="de-DE" sz="2000" b="1"/>
              <a:t>i.d.R. eine Fehlermeldung an.</a:t>
            </a:r>
          </a:p>
          <a:p>
            <a:r>
              <a:rPr lang="de-DE" sz="2000" b="1"/>
              <a:t>Ebenso erhält man eine Fehlermeldung,</a:t>
            </a:r>
          </a:p>
          <a:p>
            <a:r>
              <a:rPr lang="de-DE" sz="2000" b="1"/>
              <a:t>wenn ein Verzeichnis nicht gefunden wurde.</a:t>
            </a:r>
          </a:p>
        </p:txBody>
      </p:sp>
      <p:sp>
        <p:nvSpPr>
          <p:cNvPr id="16391" name="Text Box 22"/>
          <p:cNvSpPr txBox="1">
            <a:spLocks noChangeArrowheads="1"/>
          </p:cNvSpPr>
          <p:nvPr/>
        </p:nvSpPr>
        <p:spPr bwMode="auto">
          <a:xfrm>
            <a:off x="1182688" y="533400"/>
            <a:ext cx="5786437" cy="3079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/>
              <a:t>Auf dem Server http://www.xy.de liegt dieser Ordner: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Bild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066800"/>
            <a:ext cx="508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4546600" y="1684338"/>
            <a:ext cx="1571625" cy="601662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/>
              <a:t>Ordnername:</a:t>
            </a:r>
          </a:p>
          <a:p>
            <a:pPr algn="ctr"/>
            <a:r>
              <a:rPr lang="de-DE" sz="1800" b="1"/>
              <a:t>meineseite</a:t>
            </a:r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304800" y="3581400"/>
            <a:ext cx="329723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Anfrage vom Browser:</a:t>
            </a:r>
          </a:p>
          <a:p>
            <a:r>
              <a:rPr lang="de-DE"/>
              <a:t>http://www.metz.de/meineseite</a:t>
            </a:r>
          </a:p>
        </p:txBody>
      </p:sp>
      <p:cxnSp>
        <p:nvCxnSpPr>
          <p:cNvPr id="17413" name="AutoShape 7"/>
          <p:cNvCxnSpPr>
            <a:cxnSpLocks noChangeShapeType="1"/>
            <a:stCxn id="17412" idx="0"/>
            <a:endCxn id="17411" idx="1"/>
          </p:cNvCxnSpPr>
          <p:nvPr/>
        </p:nvCxnSpPr>
        <p:spPr bwMode="auto">
          <a:xfrm rot="-5400000">
            <a:off x="2454276" y="1485900"/>
            <a:ext cx="1581150" cy="258127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</p:spPr>
      </p:cxn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838200" y="4114800"/>
            <a:ext cx="4327525" cy="1644650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000" b="1"/>
              <a:t>Wird KEINE Seite namens</a:t>
            </a:r>
          </a:p>
          <a:p>
            <a:r>
              <a:rPr lang="de-DE" sz="2000" b="1"/>
              <a:t>index.htm oder index.html</a:t>
            </a:r>
          </a:p>
          <a:p>
            <a:r>
              <a:rPr lang="de-DE" sz="2000" b="1"/>
              <a:t>gefunden, zeigt der Browser</a:t>
            </a:r>
          </a:p>
          <a:p>
            <a:r>
              <a:rPr lang="de-DE" sz="2000" b="1"/>
              <a:t>i.d.R. eine Fehlermeldung</a:t>
            </a:r>
          </a:p>
          <a:p>
            <a:r>
              <a:rPr lang="de-DE" sz="2000" b="1"/>
              <a:t>an.</a:t>
            </a:r>
          </a:p>
        </p:txBody>
      </p:sp>
      <p:pic>
        <p:nvPicPr>
          <p:cNvPr id="17415" name="Bild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996950"/>
            <a:ext cx="7772400" cy="486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Text Box 22"/>
          <p:cNvSpPr txBox="1">
            <a:spLocks noChangeArrowheads="1"/>
          </p:cNvSpPr>
          <p:nvPr/>
        </p:nvSpPr>
        <p:spPr bwMode="auto">
          <a:xfrm>
            <a:off x="1182688" y="533400"/>
            <a:ext cx="5786437" cy="3079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/>
              <a:t>Auf dem Server http://www.xy.de liegt dieser Ordner: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Bild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066800"/>
            <a:ext cx="508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4546600" y="1684338"/>
            <a:ext cx="1571625" cy="601662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/>
              <a:t>Ordnername:</a:t>
            </a:r>
          </a:p>
          <a:p>
            <a:pPr algn="ctr"/>
            <a:r>
              <a:rPr lang="de-DE" sz="1800" b="1"/>
              <a:t>meineseite</a:t>
            </a:r>
          </a:p>
        </p:txBody>
      </p:sp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304800" y="3581400"/>
            <a:ext cx="3094038" cy="5238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Anfrage vom Browser:</a:t>
            </a:r>
          </a:p>
          <a:p>
            <a:r>
              <a:rPr lang="de-DE"/>
              <a:t>http://www.xy.de/meineseite</a:t>
            </a:r>
          </a:p>
        </p:txBody>
      </p:sp>
      <p:cxnSp>
        <p:nvCxnSpPr>
          <p:cNvPr id="18437" name="AutoShape 8"/>
          <p:cNvCxnSpPr>
            <a:cxnSpLocks noChangeShapeType="1"/>
            <a:stCxn id="18436" idx="0"/>
            <a:endCxn id="18435" idx="1"/>
          </p:cNvCxnSpPr>
          <p:nvPr/>
        </p:nvCxnSpPr>
        <p:spPr bwMode="auto">
          <a:xfrm rot="5400000" flipH="1" flipV="1">
            <a:off x="2401094" y="1435894"/>
            <a:ext cx="1595437" cy="269557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</p:spPr>
      </p:cxnSp>
      <p:sp>
        <p:nvSpPr>
          <p:cNvPr id="18438" name="Text Box 9"/>
          <p:cNvSpPr txBox="1">
            <a:spLocks noChangeArrowheads="1"/>
          </p:cNvSpPr>
          <p:nvPr/>
        </p:nvSpPr>
        <p:spPr bwMode="auto">
          <a:xfrm>
            <a:off x="838200" y="4114800"/>
            <a:ext cx="4324350" cy="1641475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2000" b="1"/>
              <a:t>Wird eine Seite namens</a:t>
            </a:r>
          </a:p>
          <a:p>
            <a:r>
              <a:rPr lang="de-DE" sz="2000" b="1"/>
              <a:t>index.htm oder index.html</a:t>
            </a:r>
          </a:p>
          <a:p>
            <a:r>
              <a:rPr lang="de-DE" sz="2000" b="1"/>
              <a:t>gefunden, zeigt der Browser</a:t>
            </a:r>
          </a:p>
          <a:p>
            <a:r>
              <a:rPr lang="de-DE" sz="2000" b="1"/>
              <a:t>die HTML-Datei index.html</a:t>
            </a:r>
          </a:p>
          <a:p>
            <a:r>
              <a:rPr lang="de-DE" sz="2000" b="1"/>
              <a:t>an:</a:t>
            </a:r>
          </a:p>
        </p:txBody>
      </p:sp>
      <p:sp>
        <p:nvSpPr>
          <p:cNvPr id="18439" name="Text Box 12"/>
          <p:cNvSpPr txBox="1">
            <a:spLocks noChangeArrowheads="1"/>
          </p:cNvSpPr>
          <p:nvPr/>
        </p:nvSpPr>
        <p:spPr bwMode="auto">
          <a:xfrm>
            <a:off x="4365625" y="3713163"/>
            <a:ext cx="1257300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/>
              <a:t>index.html</a:t>
            </a:r>
          </a:p>
        </p:txBody>
      </p:sp>
      <p:pic>
        <p:nvPicPr>
          <p:cNvPr id="18440" name="Picture 13" descr="bil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13625" y="3000375"/>
            <a:ext cx="75406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Text Box 14"/>
          <p:cNvSpPr txBox="1">
            <a:spLocks noChangeArrowheads="1"/>
          </p:cNvSpPr>
          <p:nvPr/>
        </p:nvSpPr>
        <p:spPr bwMode="auto">
          <a:xfrm>
            <a:off x="7261225" y="3724275"/>
            <a:ext cx="1044575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/>
              <a:t>bild.gif</a:t>
            </a:r>
          </a:p>
        </p:txBody>
      </p:sp>
      <p:sp>
        <p:nvSpPr>
          <p:cNvPr id="18442" name="Text Box 22"/>
          <p:cNvSpPr txBox="1">
            <a:spLocks noChangeArrowheads="1"/>
          </p:cNvSpPr>
          <p:nvPr/>
        </p:nvSpPr>
        <p:spPr bwMode="auto">
          <a:xfrm>
            <a:off x="1182688" y="533400"/>
            <a:ext cx="5786437" cy="3079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/>
              <a:t>Auf dem Server http://www.xy.de liegt dieser Ordner:</a:t>
            </a:r>
          </a:p>
        </p:txBody>
      </p:sp>
      <p:pic>
        <p:nvPicPr>
          <p:cNvPr id="18443" name="Bild 1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743200"/>
            <a:ext cx="88900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2"/>
          <p:cNvSpPr txBox="1">
            <a:spLocks noChangeArrowheads="1"/>
          </p:cNvSpPr>
          <p:nvPr/>
        </p:nvSpPr>
        <p:spPr bwMode="auto">
          <a:xfrm>
            <a:off x="1182688" y="533400"/>
            <a:ext cx="5786437" cy="3079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/>
              <a:t>Auf dem Server http://www.xy.de liegt dieser Ordner:</a:t>
            </a:r>
          </a:p>
        </p:txBody>
      </p:sp>
      <p:pic>
        <p:nvPicPr>
          <p:cNvPr id="19459" name="Bild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066800"/>
            <a:ext cx="508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643438" y="1684338"/>
            <a:ext cx="1570037" cy="584200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/>
              <a:t>Ordnername:</a:t>
            </a:r>
          </a:p>
          <a:p>
            <a:pPr algn="ctr"/>
            <a:r>
              <a:rPr lang="de-DE" sz="1800" b="1"/>
              <a:t>meineseite</a:t>
            </a:r>
          </a:p>
        </p:txBody>
      </p:sp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304800" y="3581400"/>
            <a:ext cx="3201988" cy="5238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Anfrage vom Browser:</a:t>
            </a:r>
          </a:p>
          <a:p>
            <a:r>
              <a:rPr lang="de-DE"/>
              <a:t>http://home.xy.de/meineseite</a:t>
            </a:r>
          </a:p>
        </p:txBody>
      </p:sp>
      <p:cxnSp>
        <p:nvCxnSpPr>
          <p:cNvPr id="19462" name="AutoShape 8"/>
          <p:cNvCxnSpPr>
            <a:cxnSpLocks noChangeShapeType="1"/>
            <a:stCxn id="19461" idx="0"/>
            <a:endCxn id="19460" idx="1"/>
          </p:cNvCxnSpPr>
          <p:nvPr/>
        </p:nvCxnSpPr>
        <p:spPr bwMode="auto">
          <a:xfrm rot="5400000" flipH="1" flipV="1">
            <a:off x="2471738" y="1409700"/>
            <a:ext cx="1604962" cy="2738438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</p:spPr>
      </p:cxnSp>
      <p:sp>
        <p:nvSpPr>
          <p:cNvPr id="19463" name="Oval 11"/>
          <p:cNvSpPr>
            <a:spLocks noChangeArrowheads="1"/>
          </p:cNvSpPr>
          <p:nvPr/>
        </p:nvSpPr>
        <p:spPr bwMode="auto">
          <a:xfrm>
            <a:off x="1828800" y="1143000"/>
            <a:ext cx="2743200" cy="60960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9464" name="Bild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143000"/>
            <a:ext cx="6045200" cy="516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9"/>
          <p:cNvSpPr txBox="1">
            <a:spLocks noChangeArrowheads="1"/>
          </p:cNvSpPr>
          <p:nvPr/>
        </p:nvSpPr>
        <p:spPr bwMode="auto">
          <a:xfrm>
            <a:off x="339725" y="1066800"/>
            <a:ext cx="8804275" cy="40322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3200" b="1"/>
              <a:t>Also:</a:t>
            </a:r>
          </a:p>
          <a:p>
            <a:pPr algn="ctr"/>
            <a:endParaRPr lang="de-DE" sz="3200" b="1"/>
          </a:p>
          <a:p>
            <a:pPr algn="ctr"/>
            <a:r>
              <a:rPr lang="de-DE" sz="3200" b="1"/>
              <a:t>Die Startseite sollte vorerst immer</a:t>
            </a:r>
          </a:p>
          <a:p>
            <a:pPr algn="ctr"/>
            <a:endParaRPr lang="de-DE" sz="3200" b="1"/>
          </a:p>
          <a:p>
            <a:pPr algn="ctr"/>
            <a:r>
              <a:rPr lang="de-DE" sz="3200" b="1">
                <a:solidFill>
                  <a:srgbClr val="FF0000"/>
                </a:solidFill>
              </a:rPr>
              <a:t>index.htm</a:t>
            </a:r>
            <a:r>
              <a:rPr lang="de-DE" sz="3200" b="1"/>
              <a:t>, </a:t>
            </a:r>
            <a:r>
              <a:rPr lang="de-DE" sz="3200" b="1">
                <a:solidFill>
                  <a:srgbClr val="FF0000"/>
                </a:solidFill>
              </a:rPr>
              <a:t>index.html,</a:t>
            </a:r>
          </a:p>
          <a:p>
            <a:pPr algn="ctr"/>
            <a:r>
              <a:rPr lang="de-DE" sz="3200" b="1">
                <a:solidFill>
                  <a:srgbClr val="FF0000"/>
                </a:solidFill>
              </a:rPr>
              <a:t>index.php o.ä.</a:t>
            </a:r>
          </a:p>
          <a:p>
            <a:pPr algn="ctr"/>
            <a:endParaRPr lang="de-DE" sz="3200" b="1"/>
          </a:p>
          <a:p>
            <a:pPr algn="ctr"/>
            <a:r>
              <a:rPr lang="de-DE" sz="3200" b="1"/>
              <a:t>heißen!</a:t>
            </a:r>
            <a:endParaRPr lang="de-DE" sz="1000" b="1" baseline="80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Microsoft Macintosh PowerPoint</Application>
  <PresentationFormat>Bildschirmpräsentation (4:3)</PresentationFormat>
  <Paragraphs>57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Entwurfsvorlage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3" baseType="lpstr">
      <vt:lpstr>Courier New</vt:lpstr>
      <vt:lpstr>ＭＳ Ｐゴシック</vt:lpstr>
      <vt:lpstr>Arial</vt:lpstr>
      <vt:lpstr>Times New Roman</vt:lpstr>
      <vt:lpstr>Calibri</vt:lpstr>
      <vt:lpstr>Standarddesign</vt:lpstr>
      <vt:lpstr>Websites:  Verzeichnisse und Seiten; index-Seite</vt:lpstr>
      <vt:lpstr>Folie 2</vt:lpstr>
      <vt:lpstr>Folie 3</vt:lpstr>
      <vt:lpstr>Folie 4</vt:lpstr>
      <vt:lpstr>Folie 5</vt:lpstr>
      <vt:lpstr>Folie 6</vt:lpstr>
      <vt:lpstr>Folie 7</vt:lpstr>
    </vt:vector>
  </TitlesOfParts>
  <Company>ph freiburg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metz</dc:creator>
  <cp:lastModifiedBy>B. M.</cp:lastModifiedBy>
  <cp:revision>38</cp:revision>
  <dcterms:created xsi:type="dcterms:W3CDTF">2012-01-29T22:42:51Z</dcterms:created>
  <dcterms:modified xsi:type="dcterms:W3CDTF">2012-01-29T22:43:35Z</dcterms:modified>
</cp:coreProperties>
</file>