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1"/>
  </p:handoutMasterIdLst>
  <p:sldIdLst>
    <p:sldId id="256" r:id="rId2"/>
    <p:sldId id="265" r:id="rId3"/>
    <p:sldId id="258" r:id="rId4"/>
    <p:sldId id="260" r:id="rId5"/>
    <p:sldId id="261" r:id="rId6"/>
    <p:sldId id="262" r:id="rId7"/>
    <p:sldId id="259" r:id="rId8"/>
    <p:sldId id="264" r:id="rId9"/>
    <p:sldId id="263" r:id="rId10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796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ittlere Formatvorlage 1 - Akz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46F890A9-2807-4EBB-B81D-B2AA78EC7F39}" styleName="Dunkle Formatvorlage 2 - Akzent 5/Akz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190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de-DE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777FAC77-E937-0348-9CEB-27E2D0632C64}" type="datetime1">
              <a:rPr lang="de-DE"/>
              <a:pPr/>
              <a:t>14.09.22</a:t>
            </a:fld>
            <a:endParaRPr lang="de-DE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de-DE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82DF53BA-80CD-3145-B4D2-7D48CB30B1C4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765641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CF9F8-65E0-E744-BDB8-F8BD7C0B31F1}" type="datetime1">
              <a:rPr lang="de-DE"/>
              <a:pPr>
                <a:defRPr/>
              </a:pPr>
              <a:t>14.09.22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85B9F-1F78-E144-9C8E-ADED00D30DA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20B0E-A7E6-4B4B-A883-9A34CA3F25A1}" type="datetime1">
              <a:rPr lang="de-DE"/>
              <a:pPr>
                <a:defRPr/>
              </a:pPr>
              <a:t>14.09.22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18456-A09A-C347-8C8F-C8E2F5AE5B1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AB099-6B7C-ED49-92C8-A07F4C6C0A4B}" type="datetime1">
              <a:rPr lang="de-DE"/>
              <a:pPr>
                <a:defRPr/>
              </a:pPr>
              <a:t>14.09.22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987C0-3AB5-934E-9DBE-F70836B71CE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A0C8-39B2-9E45-BBB4-8CB05F93B1DB}" type="datetime1">
              <a:rPr lang="de-DE"/>
              <a:pPr>
                <a:defRPr/>
              </a:pPr>
              <a:t>14.09.22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14DEF-7E29-B24C-A7DF-5AE19B42AF1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9899B-92B2-3948-B57C-7D2632B2FB78}" type="datetime1">
              <a:rPr lang="de-DE"/>
              <a:pPr>
                <a:defRPr/>
              </a:pPr>
              <a:t>14.09.22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C048B-A24C-6443-9AA7-353445A0B28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D0678-61AA-7C45-960E-0F84C58B8AC3}" type="datetime1">
              <a:rPr lang="de-DE"/>
              <a:pPr>
                <a:defRPr/>
              </a:pPr>
              <a:t>14.09.22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28F7D-AEDB-2E46-9D64-D6A496ED88E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3A071-D3A9-CD4E-A425-AE1228A39CA8}" type="datetime1">
              <a:rPr lang="de-DE"/>
              <a:pPr>
                <a:defRPr/>
              </a:pPr>
              <a:t>14.09.22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4187E-54F4-2C40-AE21-CB7AB608BFB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E96FF-F513-4640-9300-4F0B42F140DB}" type="datetime1">
              <a:rPr lang="de-DE"/>
              <a:pPr>
                <a:defRPr/>
              </a:pPr>
              <a:t>14.09.22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5AD69-ACAF-B345-B278-531F566B634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AF6C8-AAD7-CD46-B4CF-77CA9982E045}" type="datetime1">
              <a:rPr lang="de-DE"/>
              <a:pPr>
                <a:defRPr/>
              </a:pPr>
              <a:t>14.09.22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C89E3-5F3A-3345-9B5E-4232CDB5E19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1767E-8224-2E41-906B-BBD60BF32D81}" type="datetime1">
              <a:rPr lang="de-DE"/>
              <a:pPr>
                <a:defRPr/>
              </a:pPr>
              <a:t>14.09.22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9DF99-D39D-CF42-A0DA-38143CC1A77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B8568-8447-DF49-A216-EAC2A357672A}" type="datetime1">
              <a:rPr lang="de-DE"/>
              <a:pPr>
                <a:defRPr/>
              </a:pPr>
              <a:t>14.09.22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EA85C-B2C4-3E44-8B35-EE86EE800DB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46D638D-9249-854C-A020-BF8EFFA5EA3F}" type="datetime1">
              <a:rPr lang="de-DE"/>
              <a:pPr>
                <a:defRPr/>
              </a:pPr>
              <a:t>14.09.22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0CAC376-E5C1-AA41-9C23-E424E73599E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7" name="Textfeld 6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ea typeface="+mn-ea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de-DE">
                <a:ea typeface="ＭＳ Ｐゴシック" pitchFamily="-1" charset="-128"/>
                <a:cs typeface="ＭＳ Ｐゴシック" pitchFamily="-1" charset="-128"/>
              </a:rPr>
              <a:t>Wichtige Tastenkürzel</a:t>
            </a:r>
            <a:br>
              <a:rPr lang="de-DE">
                <a:ea typeface="ＭＳ Ｐゴシック" pitchFamily="-1" charset="-128"/>
                <a:cs typeface="ＭＳ Ｐゴシック" pitchFamily="-1" charset="-128"/>
              </a:rPr>
            </a:br>
            <a:r>
              <a:rPr lang="de-DE">
                <a:ea typeface="ＭＳ Ｐゴシック" pitchFamily="-1" charset="-128"/>
                <a:cs typeface="ＭＳ Ｐゴシック" pitchFamily="-1" charset="-128"/>
              </a:rPr>
              <a:t>(Windows)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de-DE" dirty="0"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Text, Tastatur, Computer, drinnen enthält.&#10;&#10;Automatisch generierte Beschreibung">
            <a:extLst>
              <a:ext uri="{FF2B5EF4-FFF2-40B4-BE49-F238E27FC236}">
                <a16:creationId xmlns:a16="http://schemas.microsoft.com/office/drawing/2014/main" id="{AB65D9C8-9540-635B-A7A2-2DF43A953E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83" y="1154962"/>
            <a:ext cx="9046111" cy="45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361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>
                <a:ea typeface="ＭＳ Ｐゴシック" pitchFamily="-1" charset="-128"/>
                <a:cs typeface="ＭＳ Ｐゴシック" pitchFamily="-1" charset="-128"/>
              </a:rPr>
              <a:t>Wechsel zwischen Programmen</a:t>
            </a:r>
          </a:p>
        </p:txBody>
      </p:sp>
      <p:sp>
        <p:nvSpPr>
          <p:cNvPr id="14339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Arial" pitchFamily="-1" charset="0"/>
              <a:buNone/>
            </a:pPr>
            <a:r>
              <a:rPr lang="de-DE">
                <a:ea typeface="ＭＳ Ｐゴシック" pitchFamily="-1" charset="-128"/>
                <a:cs typeface="ＭＳ Ｐゴシック" pitchFamily="-1" charset="-128"/>
              </a:rPr>
              <a:t>alt + Tab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541130"/>
              </p:ext>
            </p:extLst>
          </p:nvPr>
        </p:nvGraphicFramePr>
        <p:xfrm>
          <a:off x="448041" y="2016038"/>
          <a:ext cx="8047034" cy="2635785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4023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235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7157">
                <a:tc>
                  <a:txBody>
                    <a:bodyPr/>
                    <a:lstStyle/>
                    <a:p>
                      <a:pPr algn="ctr"/>
                      <a:r>
                        <a:rPr lang="de-DE" sz="2500" dirty="0"/>
                        <a:t>Tastenkürzel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500"/>
                        <a:t>Funktion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 dirty="0"/>
                        <a:t>Strg</a:t>
                      </a:r>
                      <a:r>
                        <a:rPr lang="de-DE" baseline="0" dirty="0"/>
                        <a:t> + A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/>
                        <a:t>Alles markieren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/>
                        <a:t>Strg</a:t>
                      </a:r>
                      <a:r>
                        <a:rPr lang="de-DE" baseline="0"/>
                        <a:t> + C</a:t>
                      </a:r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/>
                        <a:t>kopieren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/>
                        <a:t>Strg +</a:t>
                      </a:r>
                      <a:r>
                        <a:rPr lang="de-DE" baseline="0"/>
                        <a:t> X</a:t>
                      </a:r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/>
                        <a:t>ausschneiden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 dirty="0"/>
                        <a:t>Strg</a:t>
                      </a:r>
                      <a:r>
                        <a:rPr lang="de-DE" baseline="0" dirty="0"/>
                        <a:t> + 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einsetzen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Textfeld 1"/>
          <p:cNvSpPr txBox="1"/>
          <p:nvPr/>
        </p:nvSpPr>
        <p:spPr>
          <a:xfrm>
            <a:off x="1872762" y="782515"/>
            <a:ext cx="55303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400" i="1" dirty="0">
                <a:solidFill>
                  <a:srgbClr val="F79646"/>
                </a:solidFill>
              </a:rPr>
              <a:t>„Datentransport“</a:t>
            </a:r>
          </a:p>
        </p:txBody>
      </p:sp>
    </p:spTree>
    <p:extLst>
      <p:ext uri="{BB962C8B-B14F-4D97-AF65-F5344CB8AC3E}">
        <p14:creationId xmlns:p14="http://schemas.microsoft.com/office/powerpoint/2010/main" val="2332040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4529470"/>
              </p:ext>
            </p:extLst>
          </p:nvPr>
        </p:nvGraphicFramePr>
        <p:xfrm>
          <a:off x="448041" y="2016038"/>
          <a:ext cx="8047034" cy="4217256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4023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235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7157">
                <a:tc>
                  <a:txBody>
                    <a:bodyPr/>
                    <a:lstStyle/>
                    <a:p>
                      <a:pPr algn="ctr"/>
                      <a:r>
                        <a:rPr lang="de-DE" sz="2500" dirty="0"/>
                        <a:t>Tastenkürzel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500"/>
                        <a:t>Funktion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 dirty="0"/>
                        <a:t>Alt + Tab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Wechsel zwischen Programmen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 dirty="0"/>
                        <a:t>Strg + 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„Window“ – Fenster schließen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 dirty="0"/>
                        <a:t>Alt</a:t>
                      </a:r>
                      <a:r>
                        <a:rPr lang="de-DE" baseline="0" dirty="0"/>
                        <a:t> + F4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Anwendung beenden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618293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 dirty="0"/>
                        <a:t>Strg + R / F5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Reload</a:t>
                      </a:r>
                      <a:r>
                        <a:rPr lang="de-DE" baseline="0" dirty="0"/>
                        <a:t> (Webseite, Dateisystem o.ä.)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9345361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 dirty="0"/>
                        <a:t>Strg</a:t>
                      </a:r>
                      <a:r>
                        <a:rPr lang="de-DE" baseline="0" dirty="0"/>
                        <a:t> + S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SPEICHERN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1660835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 dirty="0"/>
                        <a:t>Strg + 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Öffnen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5413413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 dirty="0"/>
                        <a:t>Strg + 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Neu(</a:t>
                      </a:r>
                      <a:r>
                        <a:rPr lang="de-DE" dirty="0" err="1"/>
                        <a:t>e</a:t>
                      </a:r>
                      <a:r>
                        <a:rPr lang="de-DE" dirty="0"/>
                        <a:t> Datei)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6324690"/>
                  </a:ext>
                </a:extLst>
              </a:tr>
            </a:tbl>
          </a:graphicData>
        </a:graphic>
      </p:graphicFrame>
      <p:sp>
        <p:nvSpPr>
          <p:cNvPr id="2" name="Textfeld 1"/>
          <p:cNvSpPr txBox="1"/>
          <p:nvPr/>
        </p:nvSpPr>
        <p:spPr>
          <a:xfrm>
            <a:off x="1872762" y="782515"/>
            <a:ext cx="55303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400" i="1" dirty="0">
                <a:solidFill>
                  <a:srgbClr val="F79646"/>
                </a:solidFill>
              </a:rPr>
              <a:t>Programmsteuerung</a:t>
            </a:r>
          </a:p>
        </p:txBody>
      </p:sp>
    </p:spTree>
    <p:extLst>
      <p:ext uri="{BB962C8B-B14F-4D97-AF65-F5344CB8AC3E}">
        <p14:creationId xmlns:p14="http://schemas.microsoft.com/office/powerpoint/2010/main" val="4091020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103150"/>
              </p:ext>
            </p:extLst>
          </p:nvPr>
        </p:nvGraphicFramePr>
        <p:xfrm>
          <a:off x="448041" y="2016038"/>
          <a:ext cx="8047034" cy="2635785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4023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235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7157">
                <a:tc>
                  <a:txBody>
                    <a:bodyPr/>
                    <a:lstStyle/>
                    <a:p>
                      <a:pPr algn="ctr"/>
                      <a:r>
                        <a:rPr lang="de-DE" sz="2500" dirty="0"/>
                        <a:t>Tastenkürzel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500" dirty="0"/>
                        <a:t>Funktion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 dirty="0"/>
                        <a:t>Strg + Umschalt </a:t>
                      </a:r>
                      <a:r>
                        <a:rPr lang="de-DE" baseline="0" dirty="0"/>
                        <a:t>+ F (oder: B)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/>
                        <a:t>fett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 dirty="0"/>
                        <a:t>Strg</a:t>
                      </a:r>
                      <a:r>
                        <a:rPr lang="de-DE" baseline="0" dirty="0"/>
                        <a:t> + </a:t>
                      </a:r>
                      <a:r>
                        <a:rPr lang="de-DE" dirty="0"/>
                        <a:t>Umschalt</a:t>
                      </a:r>
                      <a:r>
                        <a:rPr lang="de-DE" baseline="0" dirty="0"/>
                        <a:t>+ K (oder: I)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/>
                        <a:t>kursiv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4199921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/>
                        <a:t>Strg</a:t>
                      </a:r>
                      <a:r>
                        <a:rPr lang="de-DE" baseline="0"/>
                        <a:t> + Pfeil rechts/links</a:t>
                      </a:r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Wort überspringen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7157">
                <a:tc>
                  <a:txBody>
                    <a:bodyPr/>
                    <a:lstStyle/>
                    <a:p>
                      <a:r>
                        <a:rPr lang="de-DE" dirty="0"/>
                        <a:t>Strg + Umschalt</a:t>
                      </a:r>
                      <a:r>
                        <a:rPr lang="de-DE" baseline="0" dirty="0"/>
                        <a:t>+ Pfeil rechts/links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wortweise</a:t>
                      </a:r>
                      <a:r>
                        <a:rPr lang="de-DE" baseline="0" dirty="0"/>
                        <a:t> markieren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618293"/>
                  </a:ext>
                </a:extLst>
              </a:tr>
            </a:tbl>
          </a:graphicData>
        </a:graphic>
      </p:graphicFrame>
      <p:sp>
        <p:nvSpPr>
          <p:cNvPr id="2" name="Textfeld 1"/>
          <p:cNvSpPr txBox="1"/>
          <p:nvPr/>
        </p:nvSpPr>
        <p:spPr>
          <a:xfrm>
            <a:off x="747346" y="782515"/>
            <a:ext cx="7747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400" i="1" dirty="0">
                <a:solidFill>
                  <a:srgbClr val="F79646"/>
                </a:solidFill>
              </a:rPr>
              <a:t>Formatierung / Textnavigation</a:t>
            </a:r>
          </a:p>
        </p:txBody>
      </p:sp>
    </p:spTree>
    <p:extLst>
      <p:ext uri="{BB962C8B-B14F-4D97-AF65-F5344CB8AC3E}">
        <p14:creationId xmlns:p14="http://schemas.microsoft.com/office/powerpoint/2010/main" val="138796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/>
          </p:cNvSpPr>
          <p:nvPr>
            <p:ph type="body" idx="1"/>
          </p:nvPr>
        </p:nvSpPr>
        <p:spPr>
          <a:xfrm>
            <a:off x="341586" y="864476"/>
            <a:ext cx="8229600" cy="4525963"/>
          </a:xfrm>
        </p:spPr>
        <p:txBody>
          <a:bodyPr/>
          <a:lstStyle/>
          <a:p>
            <a:pPr algn="ctr">
              <a:buFont typeface="Arial" pitchFamily="-1" charset="0"/>
              <a:buNone/>
            </a:pPr>
            <a:r>
              <a:rPr lang="de-DE" sz="6000" b="1">
                <a:solidFill>
                  <a:schemeClr val="accent2"/>
                </a:solidFill>
                <a:ea typeface="ＭＳ Ｐゴシック" pitchFamily="-1" charset="-128"/>
                <a:cs typeface="ＭＳ Ｐゴシック" pitchFamily="-1" charset="-128"/>
              </a:rPr>
              <a:t>Strg + S</a:t>
            </a:r>
          </a:p>
          <a:p>
            <a:pPr algn="ctr">
              <a:buFont typeface="Arial" pitchFamily="-1" charset="0"/>
              <a:buNone/>
            </a:pPr>
            <a:r>
              <a:rPr lang="de-DE" sz="6000" b="1">
                <a:solidFill>
                  <a:schemeClr val="accent2"/>
                </a:solidFill>
                <a:ea typeface="ＭＳ Ｐゴシック" pitchFamily="-1" charset="-128"/>
                <a:cs typeface="ＭＳ Ｐゴシック" pitchFamily="-1" charset="-128"/>
              </a:rPr>
              <a:t>Speichern!</a:t>
            </a:r>
          </a:p>
          <a:p>
            <a:pPr algn="ctr">
              <a:buFont typeface="Arial" pitchFamily="-1" charset="0"/>
              <a:buNone/>
            </a:pPr>
            <a:endParaRPr lang="de-DE" sz="6000" b="1">
              <a:solidFill>
                <a:schemeClr val="accent2"/>
              </a:solidFill>
              <a:ea typeface="ＭＳ Ｐゴシック" pitchFamily="-1" charset="-128"/>
              <a:cs typeface="ＭＳ Ｐゴシック" pitchFamily="-1" charset="-128"/>
            </a:endParaRPr>
          </a:p>
          <a:p>
            <a:pPr algn="ctr">
              <a:buNone/>
            </a:pPr>
            <a:r>
              <a:rPr lang="de-DE" sz="6000" b="1">
                <a:solidFill>
                  <a:schemeClr val="accent2"/>
                </a:solidFill>
                <a:ea typeface="ＭＳ Ｐゴシック" pitchFamily="-1" charset="-128"/>
                <a:cs typeface="ＭＳ Ｐゴシック" pitchFamily="-1" charset="-128"/>
              </a:rPr>
              <a:t>Strg + Z</a:t>
            </a:r>
          </a:p>
          <a:p>
            <a:pPr algn="ctr">
              <a:buNone/>
            </a:pPr>
            <a:r>
              <a:rPr lang="de-DE" sz="6000" b="1">
                <a:solidFill>
                  <a:schemeClr val="accent2"/>
                </a:solidFill>
                <a:ea typeface="ＭＳ Ｐゴシック" pitchFamily="-1" charset="-128"/>
                <a:cs typeface="ＭＳ Ｐゴシック" pitchFamily="-1" charset="-128"/>
              </a:rPr>
              <a:t>Rückgängig!</a:t>
            </a:r>
          </a:p>
          <a:p>
            <a:pPr algn="ctr">
              <a:buFont typeface="Arial" pitchFamily="-1" charset="0"/>
              <a:buNone/>
            </a:pPr>
            <a:endParaRPr lang="de-DE" sz="6000" b="1">
              <a:solidFill>
                <a:schemeClr val="accent2"/>
              </a:solidFill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Ein Bild, das Text, Tastatur, Computer, drinnen enthält.&#10;&#10;Automatisch generierte Beschreibung">
            <a:extLst>
              <a:ext uri="{FF2B5EF4-FFF2-40B4-BE49-F238E27FC236}">
                <a16:creationId xmlns:a16="http://schemas.microsoft.com/office/drawing/2014/main" id="{00C4E7F5-8371-1CDF-C02E-00BCD7F89F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83" y="1154962"/>
            <a:ext cx="9046111" cy="45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5927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473415"/>
              </p:ext>
            </p:extLst>
          </p:nvPr>
        </p:nvGraphicFramePr>
        <p:xfrm>
          <a:off x="548483" y="769441"/>
          <a:ext cx="8047034" cy="5725952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4023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235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7157">
                <a:tc>
                  <a:txBody>
                    <a:bodyPr/>
                    <a:lstStyle/>
                    <a:p>
                      <a:pPr algn="ctr"/>
                      <a:r>
                        <a:rPr lang="de-DE" sz="1600" dirty="0"/>
                        <a:t>Tastenkürzel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/>
                        <a:t>Funktion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933">
                <a:tc>
                  <a:txBody>
                    <a:bodyPr/>
                    <a:lstStyle/>
                    <a:p>
                      <a:r>
                        <a:rPr lang="de-DE" sz="1600" dirty="0"/>
                        <a:t>Strg</a:t>
                      </a:r>
                      <a:r>
                        <a:rPr lang="de-DE" sz="1600" baseline="0" dirty="0"/>
                        <a:t> + A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/>
                        <a:t>Alles markieren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9310016"/>
                  </a:ext>
                </a:extLst>
              </a:tr>
              <a:tr h="341376">
                <a:tc>
                  <a:txBody>
                    <a:bodyPr/>
                    <a:lstStyle/>
                    <a:p>
                      <a:r>
                        <a:rPr lang="de-DE" sz="1600"/>
                        <a:t>Strg</a:t>
                      </a:r>
                      <a:r>
                        <a:rPr lang="de-DE" sz="1600" baseline="0"/>
                        <a:t> + C</a:t>
                      </a:r>
                      <a:endParaRPr lang="de-DE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/>
                        <a:t>kopieren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9170491"/>
                  </a:ext>
                </a:extLst>
              </a:tr>
              <a:tr h="297695">
                <a:tc>
                  <a:txBody>
                    <a:bodyPr/>
                    <a:lstStyle/>
                    <a:p>
                      <a:r>
                        <a:rPr lang="de-DE" sz="1600"/>
                        <a:t>Strg +</a:t>
                      </a:r>
                      <a:r>
                        <a:rPr lang="de-DE" sz="1600" baseline="0"/>
                        <a:t> X</a:t>
                      </a:r>
                      <a:endParaRPr lang="de-DE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/>
                        <a:t>ausschneiden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5200450"/>
                  </a:ext>
                </a:extLst>
              </a:tr>
              <a:tr h="359117">
                <a:tc>
                  <a:txBody>
                    <a:bodyPr/>
                    <a:lstStyle/>
                    <a:p>
                      <a:r>
                        <a:rPr lang="de-DE" sz="1600" dirty="0"/>
                        <a:t>Strg</a:t>
                      </a:r>
                      <a:r>
                        <a:rPr lang="de-DE" sz="1600" baseline="0" dirty="0"/>
                        <a:t> + 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/>
                        <a:t>einsetzen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5288789"/>
                  </a:ext>
                </a:extLst>
              </a:tr>
              <a:tr h="304926">
                <a:tc>
                  <a:txBody>
                    <a:bodyPr/>
                    <a:lstStyle/>
                    <a:p>
                      <a:r>
                        <a:rPr lang="de-DE" sz="1600" dirty="0"/>
                        <a:t>Alt + Tab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/>
                        <a:t>Wechsel zwischen Programmen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4512027"/>
                  </a:ext>
                </a:extLst>
              </a:tr>
              <a:tr h="313796">
                <a:tc>
                  <a:txBody>
                    <a:bodyPr/>
                    <a:lstStyle/>
                    <a:p>
                      <a:r>
                        <a:rPr lang="de-DE" sz="1600" dirty="0"/>
                        <a:t>Strg + 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/>
                        <a:t>„Window“ – Fenster schließen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2018556"/>
                  </a:ext>
                </a:extLst>
              </a:tr>
              <a:tr h="333177">
                <a:tc>
                  <a:txBody>
                    <a:bodyPr/>
                    <a:lstStyle/>
                    <a:p>
                      <a:r>
                        <a:rPr lang="de-DE" sz="1600" dirty="0"/>
                        <a:t>Alt</a:t>
                      </a:r>
                      <a:r>
                        <a:rPr lang="de-DE" sz="1600" baseline="0" dirty="0"/>
                        <a:t> + F4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/>
                        <a:t>Anwendung beenden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2350515"/>
                  </a:ext>
                </a:extLst>
              </a:tr>
              <a:tr h="394600">
                <a:tc>
                  <a:txBody>
                    <a:bodyPr/>
                    <a:lstStyle/>
                    <a:p>
                      <a:r>
                        <a:rPr lang="de-DE" sz="1600" dirty="0"/>
                        <a:t>Strg + R / F5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/>
                        <a:t>Reload</a:t>
                      </a:r>
                      <a:r>
                        <a:rPr lang="de-DE" sz="1600" baseline="0" dirty="0"/>
                        <a:t> (Webseite, Dateisystem o.ä.)</a:t>
                      </a:r>
                      <a:endParaRPr lang="de-DE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554129"/>
                  </a:ext>
                </a:extLst>
              </a:tr>
              <a:tr h="277346">
                <a:tc>
                  <a:txBody>
                    <a:bodyPr/>
                    <a:lstStyle/>
                    <a:p>
                      <a:r>
                        <a:rPr lang="de-DE" sz="1600" dirty="0"/>
                        <a:t>Strg</a:t>
                      </a:r>
                      <a:r>
                        <a:rPr lang="de-DE" sz="1600" baseline="0" dirty="0"/>
                        <a:t> + S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/>
                        <a:t>SPEICHERN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3625994"/>
                  </a:ext>
                </a:extLst>
              </a:tr>
              <a:tr h="326284">
                <a:tc>
                  <a:txBody>
                    <a:bodyPr/>
                    <a:lstStyle/>
                    <a:p>
                      <a:r>
                        <a:rPr lang="de-DE" sz="1600" dirty="0"/>
                        <a:t>Strg + 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/>
                        <a:t>Öffnen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7106829"/>
                  </a:ext>
                </a:extLst>
              </a:tr>
              <a:tr h="348356">
                <a:tc>
                  <a:txBody>
                    <a:bodyPr/>
                    <a:lstStyle/>
                    <a:p>
                      <a:r>
                        <a:rPr lang="de-DE" sz="1600" dirty="0"/>
                        <a:t>Strg + Umschalt </a:t>
                      </a:r>
                      <a:r>
                        <a:rPr lang="de-DE" sz="1600" baseline="0" dirty="0"/>
                        <a:t>+ F (oder: B)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/>
                        <a:t>fett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310">
                <a:tc>
                  <a:txBody>
                    <a:bodyPr/>
                    <a:lstStyle/>
                    <a:p>
                      <a:r>
                        <a:rPr lang="de-DE" sz="1600" dirty="0"/>
                        <a:t>Strg</a:t>
                      </a:r>
                      <a:r>
                        <a:rPr lang="de-DE" sz="1600" baseline="0" dirty="0"/>
                        <a:t> + </a:t>
                      </a:r>
                      <a:r>
                        <a:rPr lang="de-DE" sz="1600" dirty="0"/>
                        <a:t>Umschalt</a:t>
                      </a:r>
                      <a:r>
                        <a:rPr lang="de-DE" sz="1600" baseline="0" dirty="0"/>
                        <a:t>+ K (oder: I)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/>
                        <a:t>kursiv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4199921"/>
                  </a:ext>
                </a:extLst>
              </a:tr>
              <a:tr h="368913">
                <a:tc>
                  <a:txBody>
                    <a:bodyPr/>
                    <a:lstStyle/>
                    <a:p>
                      <a:r>
                        <a:rPr lang="de-DE" sz="1600" dirty="0"/>
                        <a:t>Strg + 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/>
                        <a:t>rückgängig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504026"/>
                  </a:ext>
                </a:extLst>
              </a:tr>
              <a:tr h="325821">
                <a:tc>
                  <a:txBody>
                    <a:bodyPr/>
                    <a:lstStyle/>
                    <a:p>
                      <a:r>
                        <a:rPr lang="de-DE" sz="1600"/>
                        <a:t>Strg</a:t>
                      </a:r>
                      <a:r>
                        <a:rPr lang="de-DE" sz="1600" baseline="0"/>
                        <a:t> + Pfeil rechts/links</a:t>
                      </a:r>
                      <a:endParaRPr lang="de-DE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/>
                        <a:t>Wort überspringen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913">
                <a:tc>
                  <a:txBody>
                    <a:bodyPr/>
                    <a:lstStyle/>
                    <a:p>
                      <a:r>
                        <a:rPr lang="de-DE" sz="1600" dirty="0"/>
                        <a:t>Strg + Umschalt</a:t>
                      </a:r>
                      <a:r>
                        <a:rPr lang="de-DE" sz="1600" baseline="0" dirty="0"/>
                        <a:t>+ Pfeil rechts/links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/>
                        <a:t>wortweise</a:t>
                      </a:r>
                      <a:r>
                        <a:rPr lang="de-DE" sz="1600" baseline="0" dirty="0"/>
                        <a:t> markieren</a:t>
                      </a:r>
                      <a:endParaRPr lang="de-DE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618293"/>
                  </a:ext>
                </a:extLst>
              </a:tr>
            </a:tbl>
          </a:graphicData>
        </a:graphic>
      </p:graphicFrame>
      <p:sp>
        <p:nvSpPr>
          <p:cNvPr id="2" name="Textfeld 1"/>
          <p:cNvSpPr txBox="1"/>
          <p:nvPr/>
        </p:nvSpPr>
        <p:spPr>
          <a:xfrm>
            <a:off x="747346" y="0"/>
            <a:ext cx="7747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400" i="1" dirty="0">
                <a:solidFill>
                  <a:srgbClr val="F79646"/>
                </a:solidFill>
              </a:rPr>
              <a:t>Übersicht</a:t>
            </a:r>
          </a:p>
        </p:txBody>
      </p:sp>
    </p:spTree>
    <p:extLst>
      <p:ext uri="{BB962C8B-B14F-4D97-AF65-F5344CB8AC3E}">
        <p14:creationId xmlns:p14="http://schemas.microsoft.com/office/powerpoint/2010/main" val="30262790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248</Words>
  <Application>Microsoft Macintosh PowerPoint</Application>
  <PresentationFormat>Bildschirmpräsentation (4:3)</PresentationFormat>
  <Paragraphs>80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Office-Design</vt:lpstr>
      <vt:lpstr>Wichtige Tastenkürzel (Windows)</vt:lpstr>
      <vt:lpstr>PowerPoint-Präsentation</vt:lpstr>
      <vt:lpstr>Wechsel zwischen Programmen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Programm  Wirtschaftsinformatik Kl. 12</dc:title>
  <dc:creator>Bert</dc:creator>
  <cp:lastModifiedBy>Office2016L0003</cp:lastModifiedBy>
  <cp:revision>39</cp:revision>
  <cp:lastPrinted>2009-09-14T08:53:00Z</cp:lastPrinted>
  <dcterms:created xsi:type="dcterms:W3CDTF">2012-01-29T22:43:53Z</dcterms:created>
  <dcterms:modified xsi:type="dcterms:W3CDTF">2022-09-14T18:48:42Z</dcterms:modified>
</cp:coreProperties>
</file>